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4" r:id="rId2"/>
    <p:sldId id="258" r:id="rId3"/>
    <p:sldId id="271" r:id="rId4"/>
    <p:sldId id="272" r:id="rId5"/>
    <p:sldId id="270" r:id="rId6"/>
    <p:sldId id="269" r:id="rId7"/>
    <p:sldId id="275" r:id="rId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Rounded MT Bold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Rounded MT Bold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Rounded MT Bold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Rounded MT Bold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Rounded MT Bold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Rounded MT Bold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Rounded MT Bold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Rounded MT Bold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Rounded MT Bold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1" descr="TitleSlideOverlay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03188" y="1997075"/>
            <a:ext cx="9264650" cy="3670300"/>
            <a:chOff x="103644" y="1997845"/>
            <a:chExt cx="9264100" cy="3669157"/>
          </a:xfrm>
        </p:grpSpPr>
        <p:sp>
          <p:nvSpPr>
            <p:cNvPr id="6" name="Freeform 5"/>
            <p:cNvSpPr/>
            <p:nvPr/>
          </p:nvSpPr>
          <p:spPr>
            <a:xfrm rot="15669120">
              <a:off x="3703347" y="-841681"/>
              <a:ext cx="2064694" cy="9264100"/>
            </a:xfrm>
            <a:custGeom>
              <a:avLst/>
              <a:gdLst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1503 w 2209695"/>
                <a:gd name="connsiteY10" fmla="*/ 8780893 h 9154402"/>
                <a:gd name="connsiteX11" fmla="*/ 0 w 2209695"/>
                <a:gd name="connsiteY11" fmla="*/ 1104848 h 9154402"/>
                <a:gd name="connsiteX12" fmla="*/ 323604 w 2209695"/>
                <a:gd name="connsiteY12" fmla="*/ 323603 h 9154402"/>
                <a:gd name="connsiteX13" fmla="*/ 1104850 w 2209695"/>
                <a:gd name="connsiteY13" fmla="*/ 2 h 9154402"/>
                <a:gd name="connsiteX14" fmla="*/ 1104848 w 2209695"/>
                <a:gd name="connsiteY14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1503 w 2209695"/>
                <a:gd name="connsiteY9" fmla="*/ 8780893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1503 w 2209695"/>
                <a:gd name="connsiteY8" fmla="*/ 8780893 h 9154402"/>
                <a:gd name="connsiteX9" fmla="*/ 0 w 2209695"/>
                <a:gd name="connsiteY9" fmla="*/ 1104848 h 9154402"/>
                <a:gd name="connsiteX10" fmla="*/ 323604 w 2209695"/>
                <a:gd name="connsiteY10" fmla="*/ 323603 h 9154402"/>
                <a:gd name="connsiteX11" fmla="*/ 1104850 w 2209695"/>
                <a:gd name="connsiteY11" fmla="*/ 2 h 9154402"/>
                <a:gd name="connsiteX12" fmla="*/ 1104848 w 2209695"/>
                <a:gd name="connsiteY12" fmla="*/ 0 h 9154402"/>
                <a:gd name="connsiteX0" fmla="*/ 1144487 w 2249334"/>
                <a:gd name="connsiteY0" fmla="*/ 0 h 9154755"/>
                <a:gd name="connsiteX1" fmla="*/ 1144487 w 2249334"/>
                <a:gd name="connsiteY1" fmla="*/ 0 h 9154755"/>
                <a:gd name="connsiteX2" fmla="*/ 1925732 w 2249334"/>
                <a:gd name="connsiteY2" fmla="*/ 323604 h 9154755"/>
                <a:gd name="connsiteX3" fmla="*/ 2249333 w 2249334"/>
                <a:gd name="connsiteY3" fmla="*/ 1104850 h 9154755"/>
                <a:gd name="connsiteX4" fmla="*/ 2249334 w 2249334"/>
                <a:gd name="connsiteY4" fmla="*/ 9154402 h 9154755"/>
                <a:gd name="connsiteX5" fmla="*/ 2249334 w 2249334"/>
                <a:gd name="connsiteY5" fmla="*/ 9154402 h 9154755"/>
                <a:gd name="connsiteX6" fmla="*/ 2249334 w 2249334"/>
                <a:gd name="connsiteY6" fmla="*/ 9154402 h 9154755"/>
                <a:gd name="connsiteX7" fmla="*/ 0 w 2249334"/>
                <a:gd name="connsiteY7" fmla="*/ 9154755 h 9154755"/>
                <a:gd name="connsiteX8" fmla="*/ 41142 w 2249334"/>
                <a:gd name="connsiteY8" fmla="*/ 8780893 h 9154755"/>
                <a:gd name="connsiteX9" fmla="*/ 39639 w 2249334"/>
                <a:gd name="connsiteY9" fmla="*/ 1104848 h 9154755"/>
                <a:gd name="connsiteX10" fmla="*/ 363243 w 2249334"/>
                <a:gd name="connsiteY10" fmla="*/ 323603 h 9154755"/>
                <a:gd name="connsiteX11" fmla="*/ 1144489 w 2249334"/>
                <a:gd name="connsiteY11" fmla="*/ 2 h 9154755"/>
                <a:gd name="connsiteX12" fmla="*/ 1144487 w 2249334"/>
                <a:gd name="connsiteY12" fmla="*/ 0 h 9154755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1503 w 2209695"/>
                <a:gd name="connsiteY7" fmla="*/ 8780893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37157 w 2209695"/>
                <a:gd name="connsiteY7" fmla="*/ 8792966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37157 w 2301135"/>
                <a:gd name="connsiteY0" fmla="*/ 8792966 h 9245842"/>
                <a:gd name="connsiteX1" fmla="*/ 0 w 2301135"/>
                <a:gd name="connsiteY1" fmla="*/ 1104848 h 9245842"/>
                <a:gd name="connsiteX2" fmla="*/ 323604 w 2301135"/>
                <a:gd name="connsiteY2" fmla="*/ 323603 h 9245842"/>
                <a:gd name="connsiteX3" fmla="*/ 1104850 w 2301135"/>
                <a:gd name="connsiteY3" fmla="*/ 2 h 9245842"/>
                <a:gd name="connsiteX4" fmla="*/ 1104848 w 2301135"/>
                <a:gd name="connsiteY4" fmla="*/ 0 h 9245842"/>
                <a:gd name="connsiteX5" fmla="*/ 1104848 w 2301135"/>
                <a:gd name="connsiteY5" fmla="*/ 0 h 9245842"/>
                <a:gd name="connsiteX6" fmla="*/ 1886093 w 2301135"/>
                <a:gd name="connsiteY6" fmla="*/ 323604 h 9245842"/>
                <a:gd name="connsiteX7" fmla="*/ 2209694 w 2301135"/>
                <a:gd name="connsiteY7" fmla="*/ 1104850 h 9245842"/>
                <a:gd name="connsiteX8" fmla="*/ 2209695 w 2301135"/>
                <a:gd name="connsiteY8" fmla="*/ 9154402 h 9245842"/>
                <a:gd name="connsiteX9" fmla="*/ 2209695 w 2301135"/>
                <a:gd name="connsiteY9" fmla="*/ 9154402 h 9245842"/>
                <a:gd name="connsiteX10" fmla="*/ 2301135 w 2301135"/>
                <a:gd name="connsiteY10" fmla="*/ 9245842 h 9245842"/>
                <a:gd name="connsiteX0" fmla="*/ 37157 w 2209695"/>
                <a:gd name="connsiteY0" fmla="*/ 8792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67397 w 2209695"/>
                <a:gd name="connsiteY0" fmla="*/ 8829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695" h="9154402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solidFill>
              <a:srgbClr val="073779">
                <a:alpha val="80000"/>
              </a:srgbClr>
            </a:solidFill>
            <a:ln w="25400">
              <a:solidFill>
                <a:schemeClr val="accent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Freeform 6"/>
            <p:cNvSpPr/>
            <p:nvPr/>
          </p:nvSpPr>
          <p:spPr>
            <a:xfrm rot="15660000">
              <a:off x="5179505" y="1578770"/>
              <a:ext cx="1041076" cy="7135388"/>
            </a:xfrm>
            <a:custGeom>
              <a:avLst/>
              <a:gdLst>
                <a:gd name="connsiteX0" fmla="*/ 498324 w 996648"/>
                <a:gd name="connsiteY0" fmla="*/ 0 h 6971904"/>
                <a:gd name="connsiteX1" fmla="*/ 498324 w 996648"/>
                <a:gd name="connsiteY1" fmla="*/ 0 h 6971904"/>
                <a:gd name="connsiteX2" fmla="*/ 850692 w 996648"/>
                <a:gd name="connsiteY2" fmla="*/ 145956 h 6971904"/>
                <a:gd name="connsiteX3" fmla="*/ 996647 w 996648"/>
                <a:gd name="connsiteY3" fmla="*/ 498325 h 6971904"/>
                <a:gd name="connsiteX4" fmla="*/ 996648 w 996648"/>
                <a:gd name="connsiteY4" fmla="*/ 6971904 h 6971904"/>
                <a:gd name="connsiteX5" fmla="*/ 996648 w 996648"/>
                <a:gd name="connsiteY5" fmla="*/ 6971904 h 6971904"/>
                <a:gd name="connsiteX6" fmla="*/ 996648 w 996648"/>
                <a:gd name="connsiteY6" fmla="*/ 6971904 h 6971904"/>
                <a:gd name="connsiteX7" fmla="*/ 0 w 996648"/>
                <a:gd name="connsiteY7" fmla="*/ 6971904 h 6971904"/>
                <a:gd name="connsiteX8" fmla="*/ 0 w 996648"/>
                <a:gd name="connsiteY8" fmla="*/ 6971904 h 6971904"/>
                <a:gd name="connsiteX9" fmla="*/ 0 w 996648"/>
                <a:gd name="connsiteY9" fmla="*/ 6971904 h 6971904"/>
                <a:gd name="connsiteX10" fmla="*/ 0 w 996648"/>
                <a:gd name="connsiteY10" fmla="*/ 498324 h 6971904"/>
                <a:gd name="connsiteX11" fmla="*/ 145956 w 996648"/>
                <a:gd name="connsiteY11" fmla="*/ 145956 h 6971904"/>
                <a:gd name="connsiteX12" fmla="*/ 498325 w 996648"/>
                <a:gd name="connsiteY12" fmla="*/ 1 h 6971904"/>
                <a:gd name="connsiteX13" fmla="*/ 498324 w 996648"/>
                <a:gd name="connsiteY13" fmla="*/ 0 h 6971904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996648 w 1051569"/>
                <a:gd name="connsiteY5" fmla="*/ 6971904 h 7134903"/>
                <a:gd name="connsiteX6" fmla="*/ 1051569 w 1051569"/>
                <a:gd name="connsiteY6" fmla="*/ 7134903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6971904 h 7134903"/>
                <a:gd name="connsiteX10" fmla="*/ 0 w 1051569"/>
                <a:gd name="connsiteY10" fmla="*/ 498324 h 7134903"/>
                <a:gd name="connsiteX11" fmla="*/ 145956 w 1051569"/>
                <a:gd name="connsiteY11" fmla="*/ 145956 h 7134903"/>
                <a:gd name="connsiteX12" fmla="*/ 498325 w 1051569"/>
                <a:gd name="connsiteY12" fmla="*/ 1 h 7134903"/>
                <a:gd name="connsiteX13" fmla="*/ 498324 w 1051569"/>
                <a:gd name="connsiteY13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1051569 w 1051569"/>
                <a:gd name="connsiteY5" fmla="*/ 7134903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498324 h 7134903"/>
                <a:gd name="connsiteX10" fmla="*/ 145956 w 1051569"/>
                <a:gd name="connsiteY10" fmla="*/ 145956 h 7134903"/>
                <a:gd name="connsiteX11" fmla="*/ 498325 w 1051569"/>
                <a:gd name="connsiteY11" fmla="*/ 1 h 7134903"/>
                <a:gd name="connsiteX12" fmla="*/ 498324 w 1051569"/>
                <a:gd name="connsiteY12" fmla="*/ 0 h 7134903"/>
                <a:gd name="connsiteX0" fmla="*/ 498324 w 1217677"/>
                <a:gd name="connsiteY0" fmla="*/ 0 h 7134903"/>
                <a:gd name="connsiteX1" fmla="*/ 498324 w 1217677"/>
                <a:gd name="connsiteY1" fmla="*/ 0 h 7134903"/>
                <a:gd name="connsiteX2" fmla="*/ 850692 w 1217677"/>
                <a:gd name="connsiteY2" fmla="*/ 145956 h 7134903"/>
                <a:gd name="connsiteX3" fmla="*/ 996647 w 1217677"/>
                <a:gd name="connsiteY3" fmla="*/ 498325 h 7134903"/>
                <a:gd name="connsiteX4" fmla="*/ 1051569 w 1217677"/>
                <a:gd name="connsiteY4" fmla="*/ 7134903 h 7134903"/>
                <a:gd name="connsiteX5" fmla="*/ 0 w 1217677"/>
                <a:gd name="connsiteY5" fmla="*/ 6971904 h 7134903"/>
                <a:gd name="connsiteX6" fmla="*/ 0 w 1217677"/>
                <a:gd name="connsiteY6" fmla="*/ 6971904 h 7134903"/>
                <a:gd name="connsiteX7" fmla="*/ 0 w 1217677"/>
                <a:gd name="connsiteY7" fmla="*/ 6971904 h 7134903"/>
                <a:gd name="connsiteX8" fmla="*/ 0 w 1217677"/>
                <a:gd name="connsiteY8" fmla="*/ 498324 h 7134903"/>
                <a:gd name="connsiteX9" fmla="*/ 145956 w 1217677"/>
                <a:gd name="connsiteY9" fmla="*/ 145956 h 7134903"/>
                <a:gd name="connsiteX10" fmla="*/ 498325 w 1217677"/>
                <a:gd name="connsiteY10" fmla="*/ 1 h 7134903"/>
                <a:gd name="connsiteX11" fmla="*/ 498324 w 1217677"/>
                <a:gd name="connsiteY11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1051569 w 1051569"/>
                <a:gd name="connsiteY4" fmla="*/ 7134903 h 7134903"/>
                <a:gd name="connsiteX5" fmla="*/ 0 w 1051569"/>
                <a:gd name="connsiteY5" fmla="*/ 6971904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498324 h 7134903"/>
                <a:gd name="connsiteX9" fmla="*/ 145956 w 1051569"/>
                <a:gd name="connsiteY9" fmla="*/ 145956 h 7134903"/>
                <a:gd name="connsiteX10" fmla="*/ 498325 w 1051569"/>
                <a:gd name="connsiteY10" fmla="*/ 1 h 7134903"/>
                <a:gd name="connsiteX11" fmla="*/ 498324 w 1051569"/>
                <a:gd name="connsiteY11" fmla="*/ 0 h 7134903"/>
                <a:gd name="connsiteX0" fmla="*/ 0 w 1143009"/>
                <a:gd name="connsiteY0" fmla="*/ 6971904 h 7226343"/>
                <a:gd name="connsiteX1" fmla="*/ 0 w 1143009"/>
                <a:gd name="connsiteY1" fmla="*/ 6971904 h 7226343"/>
                <a:gd name="connsiteX2" fmla="*/ 0 w 1143009"/>
                <a:gd name="connsiteY2" fmla="*/ 6971904 h 7226343"/>
                <a:gd name="connsiteX3" fmla="*/ 0 w 1143009"/>
                <a:gd name="connsiteY3" fmla="*/ 498324 h 7226343"/>
                <a:gd name="connsiteX4" fmla="*/ 145956 w 1143009"/>
                <a:gd name="connsiteY4" fmla="*/ 145956 h 7226343"/>
                <a:gd name="connsiteX5" fmla="*/ 498325 w 1143009"/>
                <a:gd name="connsiteY5" fmla="*/ 1 h 7226343"/>
                <a:gd name="connsiteX6" fmla="*/ 498324 w 1143009"/>
                <a:gd name="connsiteY6" fmla="*/ 0 h 7226343"/>
                <a:gd name="connsiteX7" fmla="*/ 498324 w 1143009"/>
                <a:gd name="connsiteY7" fmla="*/ 0 h 7226343"/>
                <a:gd name="connsiteX8" fmla="*/ 850692 w 1143009"/>
                <a:gd name="connsiteY8" fmla="*/ 145956 h 7226343"/>
                <a:gd name="connsiteX9" fmla="*/ 996647 w 1143009"/>
                <a:gd name="connsiteY9" fmla="*/ 498325 h 7226343"/>
                <a:gd name="connsiteX10" fmla="*/ 1143009 w 1143009"/>
                <a:gd name="connsiteY10" fmla="*/ 7226343 h 7226343"/>
                <a:gd name="connsiteX0" fmla="*/ 0 w 1095577"/>
                <a:gd name="connsiteY0" fmla="*/ 6971904 h 7197301"/>
                <a:gd name="connsiteX1" fmla="*/ 0 w 1095577"/>
                <a:gd name="connsiteY1" fmla="*/ 6971904 h 7197301"/>
                <a:gd name="connsiteX2" fmla="*/ 0 w 1095577"/>
                <a:gd name="connsiteY2" fmla="*/ 6971904 h 7197301"/>
                <a:gd name="connsiteX3" fmla="*/ 0 w 1095577"/>
                <a:gd name="connsiteY3" fmla="*/ 498324 h 7197301"/>
                <a:gd name="connsiteX4" fmla="*/ 145956 w 1095577"/>
                <a:gd name="connsiteY4" fmla="*/ 145956 h 7197301"/>
                <a:gd name="connsiteX5" fmla="*/ 498325 w 1095577"/>
                <a:gd name="connsiteY5" fmla="*/ 1 h 7197301"/>
                <a:gd name="connsiteX6" fmla="*/ 498324 w 1095577"/>
                <a:gd name="connsiteY6" fmla="*/ 0 h 7197301"/>
                <a:gd name="connsiteX7" fmla="*/ 498324 w 1095577"/>
                <a:gd name="connsiteY7" fmla="*/ 0 h 7197301"/>
                <a:gd name="connsiteX8" fmla="*/ 850692 w 1095577"/>
                <a:gd name="connsiteY8" fmla="*/ 145956 h 7197301"/>
                <a:gd name="connsiteX9" fmla="*/ 996647 w 1095577"/>
                <a:gd name="connsiteY9" fmla="*/ 498325 h 7197301"/>
                <a:gd name="connsiteX10" fmla="*/ 1095577 w 1095577"/>
                <a:gd name="connsiteY10" fmla="*/ 7197301 h 7197301"/>
                <a:gd name="connsiteX0" fmla="*/ 0 w 1045874"/>
                <a:gd name="connsiteY0" fmla="*/ 6971904 h 7103308"/>
                <a:gd name="connsiteX1" fmla="*/ 0 w 1045874"/>
                <a:gd name="connsiteY1" fmla="*/ 6971904 h 7103308"/>
                <a:gd name="connsiteX2" fmla="*/ 0 w 1045874"/>
                <a:gd name="connsiteY2" fmla="*/ 6971904 h 7103308"/>
                <a:gd name="connsiteX3" fmla="*/ 0 w 1045874"/>
                <a:gd name="connsiteY3" fmla="*/ 498324 h 7103308"/>
                <a:gd name="connsiteX4" fmla="*/ 145956 w 1045874"/>
                <a:gd name="connsiteY4" fmla="*/ 145956 h 7103308"/>
                <a:gd name="connsiteX5" fmla="*/ 498325 w 1045874"/>
                <a:gd name="connsiteY5" fmla="*/ 1 h 7103308"/>
                <a:gd name="connsiteX6" fmla="*/ 498324 w 1045874"/>
                <a:gd name="connsiteY6" fmla="*/ 0 h 7103308"/>
                <a:gd name="connsiteX7" fmla="*/ 498324 w 1045874"/>
                <a:gd name="connsiteY7" fmla="*/ 0 h 7103308"/>
                <a:gd name="connsiteX8" fmla="*/ 850692 w 1045874"/>
                <a:gd name="connsiteY8" fmla="*/ 145956 h 7103308"/>
                <a:gd name="connsiteX9" fmla="*/ 996647 w 1045874"/>
                <a:gd name="connsiteY9" fmla="*/ 498325 h 7103308"/>
                <a:gd name="connsiteX10" fmla="*/ 1045874 w 1045874"/>
                <a:gd name="connsiteY10" fmla="*/ 7103308 h 7103308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0884" h="7134813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tx2">
                <a:alpha val="60000"/>
              </a:schemeClr>
            </a:solidFill>
            <a:ln>
              <a:solidFill>
                <a:schemeClr val="bg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Freeform 7"/>
            <p:cNvSpPr/>
            <p:nvPr/>
          </p:nvSpPr>
          <p:spPr>
            <a:xfrm rot="15660000">
              <a:off x="6127967" y="-69104"/>
              <a:ext cx="931572" cy="5297173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5534 w 962833"/>
                <a:gd name="connsiteY2" fmla="*/ 6164375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tx2">
                <a:alpha val="5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Freeform 8"/>
            <p:cNvSpPr/>
            <p:nvPr/>
          </p:nvSpPr>
          <p:spPr>
            <a:xfrm rot="15660000">
              <a:off x="5623969" y="-611195"/>
              <a:ext cx="963313" cy="6321050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rgbClr val="073779">
                <a:alpha val="50000"/>
              </a:srgbClr>
            </a:solidFill>
            <a:ln w="254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 rot="15660000">
              <a:off x="6394602" y="-278564"/>
              <a:ext cx="552278" cy="5105097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099" h="5109912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3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 rot="15660000">
              <a:off x="7468480" y="1179374"/>
              <a:ext cx="536408" cy="2935113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328 w 552099"/>
                <a:gd name="connsiteY1" fmla="*/ 2862849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328 w 552099"/>
                <a:gd name="connsiteY0" fmla="*/ 2862849 h 5109912"/>
                <a:gd name="connsiteX1" fmla="*/ 0 w 552099"/>
                <a:gd name="connsiteY1" fmla="*/ 251460 h 5109912"/>
                <a:gd name="connsiteX2" fmla="*/ 73651 w 552099"/>
                <a:gd name="connsiteY2" fmla="*/ 73651 h 5109912"/>
                <a:gd name="connsiteX3" fmla="*/ 251460 w 552099"/>
                <a:gd name="connsiteY3" fmla="*/ 0 h 5109912"/>
                <a:gd name="connsiteX4" fmla="*/ 251460 w 552099"/>
                <a:gd name="connsiteY4" fmla="*/ 0 h 5109912"/>
                <a:gd name="connsiteX5" fmla="*/ 429269 w 552099"/>
                <a:gd name="connsiteY5" fmla="*/ 73651 h 5109912"/>
                <a:gd name="connsiteX6" fmla="*/ 502920 w 552099"/>
                <a:gd name="connsiteY6" fmla="*/ 251460 h 5109912"/>
                <a:gd name="connsiteX7" fmla="*/ 552099 w 552099"/>
                <a:gd name="connsiteY7" fmla="*/ 5109912 h 5109912"/>
                <a:gd name="connsiteX0" fmla="*/ 328 w 543353"/>
                <a:gd name="connsiteY0" fmla="*/ 2862849 h 2928006"/>
                <a:gd name="connsiteX1" fmla="*/ 0 w 543353"/>
                <a:gd name="connsiteY1" fmla="*/ 251460 h 2928006"/>
                <a:gd name="connsiteX2" fmla="*/ 73651 w 543353"/>
                <a:gd name="connsiteY2" fmla="*/ 73651 h 2928006"/>
                <a:gd name="connsiteX3" fmla="*/ 251460 w 543353"/>
                <a:gd name="connsiteY3" fmla="*/ 0 h 2928006"/>
                <a:gd name="connsiteX4" fmla="*/ 251460 w 543353"/>
                <a:gd name="connsiteY4" fmla="*/ 0 h 2928006"/>
                <a:gd name="connsiteX5" fmla="*/ 429269 w 543353"/>
                <a:gd name="connsiteY5" fmla="*/ 73651 h 2928006"/>
                <a:gd name="connsiteX6" fmla="*/ 502920 w 543353"/>
                <a:gd name="connsiteY6" fmla="*/ 251460 h 2928006"/>
                <a:gd name="connsiteX7" fmla="*/ 543353 w 543353"/>
                <a:gd name="connsiteY7" fmla="*/ 2928006 h 2928006"/>
                <a:gd name="connsiteX0" fmla="*/ 328 w 537043"/>
                <a:gd name="connsiteY0" fmla="*/ 2862849 h 2967890"/>
                <a:gd name="connsiteX1" fmla="*/ 0 w 537043"/>
                <a:gd name="connsiteY1" fmla="*/ 251460 h 2967890"/>
                <a:gd name="connsiteX2" fmla="*/ 73651 w 537043"/>
                <a:gd name="connsiteY2" fmla="*/ 73651 h 2967890"/>
                <a:gd name="connsiteX3" fmla="*/ 251460 w 537043"/>
                <a:gd name="connsiteY3" fmla="*/ 0 h 2967890"/>
                <a:gd name="connsiteX4" fmla="*/ 251460 w 537043"/>
                <a:gd name="connsiteY4" fmla="*/ 0 h 2967890"/>
                <a:gd name="connsiteX5" fmla="*/ 429269 w 537043"/>
                <a:gd name="connsiteY5" fmla="*/ 73651 h 2967890"/>
                <a:gd name="connsiteX6" fmla="*/ 502920 w 537043"/>
                <a:gd name="connsiteY6" fmla="*/ 251460 h 2967890"/>
                <a:gd name="connsiteX7" fmla="*/ 537043 w 537043"/>
                <a:gd name="connsiteY7" fmla="*/ 2967890 h 2967890"/>
                <a:gd name="connsiteX0" fmla="*/ 328 w 528237"/>
                <a:gd name="connsiteY0" fmla="*/ 2862849 h 2951509"/>
                <a:gd name="connsiteX1" fmla="*/ 0 w 528237"/>
                <a:gd name="connsiteY1" fmla="*/ 251460 h 2951509"/>
                <a:gd name="connsiteX2" fmla="*/ 73651 w 528237"/>
                <a:gd name="connsiteY2" fmla="*/ 73651 h 2951509"/>
                <a:gd name="connsiteX3" fmla="*/ 251460 w 528237"/>
                <a:gd name="connsiteY3" fmla="*/ 0 h 2951509"/>
                <a:gd name="connsiteX4" fmla="*/ 251460 w 528237"/>
                <a:gd name="connsiteY4" fmla="*/ 0 h 2951509"/>
                <a:gd name="connsiteX5" fmla="*/ 429269 w 528237"/>
                <a:gd name="connsiteY5" fmla="*/ 73651 h 2951509"/>
                <a:gd name="connsiteX6" fmla="*/ 502920 w 528237"/>
                <a:gd name="connsiteY6" fmla="*/ 251460 h 2951509"/>
                <a:gd name="connsiteX7" fmla="*/ 524305 w 528237"/>
                <a:gd name="connsiteY7" fmla="*/ 2951509 h 2951509"/>
                <a:gd name="connsiteX0" fmla="*/ 328 w 528237"/>
                <a:gd name="connsiteY0" fmla="*/ 2862849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28237"/>
                <a:gd name="connsiteY0" fmla="*/ 2863516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38755"/>
                <a:gd name="connsiteY0" fmla="*/ 2863516 h 2953801"/>
                <a:gd name="connsiteX1" fmla="*/ 0 w 538755"/>
                <a:gd name="connsiteY1" fmla="*/ 251460 h 2953801"/>
                <a:gd name="connsiteX2" fmla="*/ 73651 w 538755"/>
                <a:gd name="connsiteY2" fmla="*/ 73651 h 2953801"/>
                <a:gd name="connsiteX3" fmla="*/ 251460 w 538755"/>
                <a:gd name="connsiteY3" fmla="*/ 0 h 2953801"/>
                <a:gd name="connsiteX4" fmla="*/ 251460 w 538755"/>
                <a:gd name="connsiteY4" fmla="*/ 0 h 2953801"/>
                <a:gd name="connsiteX5" fmla="*/ 429269 w 538755"/>
                <a:gd name="connsiteY5" fmla="*/ 73651 h 2953801"/>
                <a:gd name="connsiteX6" fmla="*/ 502920 w 538755"/>
                <a:gd name="connsiteY6" fmla="*/ 251460 h 2953801"/>
                <a:gd name="connsiteX7" fmla="*/ 538755 w 538755"/>
                <a:gd name="connsiteY7" fmla="*/ 2953801 h 2953801"/>
                <a:gd name="connsiteX0" fmla="*/ 4542 w 536285"/>
                <a:gd name="connsiteY0" fmla="*/ 2863516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  <a:gd name="connsiteX0" fmla="*/ 6777 w 536285"/>
                <a:gd name="connsiteY0" fmla="*/ 2849391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285" h="2938929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12" name="Freeform 11"/>
          <p:cNvSpPr/>
          <p:nvPr/>
        </p:nvSpPr>
        <p:spPr>
          <a:xfrm rot="15660000">
            <a:off x="5750719" y="-642144"/>
            <a:ext cx="985838" cy="6048375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  <a:gd name="connsiteX0" fmla="*/ 0 w 981537"/>
              <a:gd name="connsiteY0" fmla="*/ 6172200 h 6338829"/>
              <a:gd name="connsiteX1" fmla="*/ 0 w 981537"/>
              <a:gd name="connsiteY1" fmla="*/ 6172200 h 6338829"/>
              <a:gd name="connsiteX2" fmla="*/ 0 w 981537"/>
              <a:gd name="connsiteY2" fmla="*/ 6172200 h 6338829"/>
              <a:gd name="connsiteX3" fmla="*/ 0 w 981537"/>
              <a:gd name="connsiteY3" fmla="*/ 457200 h 6338829"/>
              <a:gd name="connsiteX4" fmla="*/ 133911 w 981537"/>
              <a:gd name="connsiteY4" fmla="*/ 133911 h 6338829"/>
              <a:gd name="connsiteX5" fmla="*/ 457201 w 981537"/>
              <a:gd name="connsiteY5" fmla="*/ 1 h 6338829"/>
              <a:gd name="connsiteX6" fmla="*/ 457200 w 981537"/>
              <a:gd name="connsiteY6" fmla="*/ 0 h 6338829"/>
              <a:gd name="connsiteX7" fmla="*/ 457200 w 981537"/>
              <a:gd name="connsiteY7" fmla="*/ 0 h 6338829"/>
              <a:gd name="connsiteX8" fmla="*/ 780489 w 981537"/>
              <a:gd name="connsiteY8" fmla="*/ 133911 h 6338829"/>
              <a:gd name="connsiteX9" fmla="*/ 914399 w 981537"/>
              <a:gd name="connsiteY9" fmla="*/ 457201 h 6338829"/>
              <a:gd name="connsiteX10" fmla="*/ 981537 w 981537"/>
              <a:gd name="connsiteY10" fmla="*/ 6338829 h 633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1537" h="6338829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13" name="Group 40"/>
          <p:cNvGrpSpPr>
            <a:grpSpLocks/>
          </p:cNvGrpSpPr>
          <p:nvPr/>
        </p:nvGrpSpPr>
        <p:grpSpPr bwMode="auto">
          <a:xfrm>
            <a:off x="787400" y="-969963"/>
            <a:ext cx="5637213" cy="2701926"/>
            <a:chOff x="787878" y="-970104"/>
            <a:chExt cx="5636587" cy="2701922"/>
          </a:xfrm>
        </p:grpSpPr>
        <p:sp>
          <p:nvSpPr>
            <p:cNvPr id="14" name="Oval 13"/>
            <p:cNvSpPr/>
            <p:nvPr/>
          </p:nvSpPr>
          <p:spPr>
            <a:xfrm>
              <a:off x="2383139" y="1122219"/>
              <a:ext cx="609532" cy="60959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2856161" y="76057"/>
              <a:ext cx="1023823" cy="838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" name="Oval 15"/>
            <p:cNvSpPr/>
            <p:nvPr/>
          </p:nvSpPr>
          <p:spPr>
            <a:xfrm>
              <a:off x="1948212" y="45895"/>
              <a:ext cx="1023823" cy="8683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" name="Pie 16"/>
            <p:cNvSpPr/>
            <p:nvPr/>
          </p:nvSpPr>
          <p:spPr>
            <a:xfrm>
              <a:off x="1219630" y="-765316"/>
              <a:ext cx="3504811" cy="1520823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8" name="Oval 17"/>
            <p:cNvSpPr/>
            <p:nvPr/>
          </p:nvSpPr>
          <p:spPr>
            <a:xfrm>
              <a:off x="2345043" y="141145"/>
              <a:ext cx="1023823" cy="95249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" name="Arc 18"/>
            <p:cNvSpPr/>
            <p:nvPr/>
          </p:nvSpPr>
          <p:spPr>
            <a:xfrm rot="12469977">
              <a:off x="1178360" y="-177942"/>
              <a:ext cx="1133349" cy="831849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" name="Pie 19"/>
            <p:cNvSpPr/>
            <p:nvPr/>
          </p:nvSpPr>
          <p:spPr>
            <a:xfrm rot="60000">
              <a:off x="787878" y="-198580"/>
              <a:ext cx="380958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1" name="Arc 20"/>
            <p:cNvSpPr/>
            <p:nvPr/>
          </p:nvSpPr>
          <p:spPr>
            <a:xfrm rot="6387309">
              <a:off x="4862458" y="-839837"/>
              <a:ext cx="1452561" cy="1671452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2" name="Oval 21"/>
            <p:cNvSpPr/>
            <p:nvPr/>
          </p:nvSpPr>
          <p:spPr>
            <a:xfrm>
              <a:off x="5362545" y="461820"/>
              <a:ext cx="757154" cy="6429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3" name="Oval 22"/>
            <p:cNvSpPr/>
            <p:nvPr/>
          </p:nvSpPr>
          <p:spPr>
            <a:xfrm>
              <a:off x="4800632" y="152257"/>
              <a:ext cx="757154" cy="6445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4" name="Arc 23"/>
            <p:cNvSpPr/>
            <p:nvPr/>
          </p:nvSpPr>
          <p:spPr>
            <a:xfrm rot="6387309">
              <a:off x="3395747" y="-1039842"/>
              <a:ext cx="1906585" cy="2046060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5" name="Oval 24"/>
            <p:cNvSpPr/>
            <p:nvPr/>
          </p:nvSpPr>
          <p:spPr>
            <a:xfrm>
              <a:off x="6114936" y="590407"/>
              <a:ext cx="152383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6" name="Oval 25"/>
            <p:cNvSpPr/>
            <p:nvPr/>
          </p:nvSpPr>
          <p:spPr>
            <a:xfrm>
              <a:off x="6191128" y="485632"/>
              <a:ext cx="104763" cy="1047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7" name="Rectangle 2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022823" y="2961459"/>
            <a:ext cx="7551601" cy="1612607"/>
          </a:xfrm>
        </p:spPr>
        <p:txBody>
          <a:bodyPr anchor="b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704801"/>
            <a:ext cx="6400800" cy="914400"/>
          </a:xfrm>
        </p:spPr>
        <p:txBody>
          <a:bodyPr anchor="ctr" anchorCtr="0"/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525" y="2476500"/>
            <a:ext cx="9124950" cy="43688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cxnSp>
        <p:nvCxnSpPr>
          <p:cNvPr id="6" name="Straight Connector 5"/>
          <p:cNvCxnSpPr/>
          <p:nvPr/>
        </p:nvCxnSpPr>
        <p:spPr>
          <a:xfrm>
            <a:off x="9525" y="2476500"/>
            <a:ext cx="9124950" cy="1588"/>
          </a:xfrm>
          <a:prstGeom prst="line">
            <a:avLst/>
          </a:prstGeom>
          <a:ln w="25400">
            <a:solidFill>
              <a:schemeClr val="accent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870" y="990600"/>
            <a:ext cx="3951755" cy="1431832"/>
          </a:xfrm>
        </p:spPr>
        <p:txBody>
          <a:bodyPr anchor="b"/>
          <a:lstStyle>
            <a:lvl1pPr algn="l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6935">
            <a:off x="414291" y="1321671"/>
            <a:ext cx="3703911" cy="520297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7870" y="2547938"/>
            <a:ext cx="3951755" cy="3700462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68B3302-B58F-457A-A8EC-5F721D44A607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0CAC17-5CD8-4FBB-AA85-CBE7F7B5D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9525" y="3810000"/>
            <a:ext cx="9124950" cy="3035300"/>
            <a:chOff x="9144" y="3810000"/>
            <a:chExt cx="9125712" cy="3035300"/>
          </a:xfrm>
        </p:grpSpPr>
        <p:sp>
          <p:nvSpPr>
            <p:cNvPr id="6" name="Rectangle 5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2407361" y="921379"/>
            <a:ext cx="4329278" cy="3340716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5131DEF-0796-41FE-8912-6FC99DC76CC9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D5DAE8-C6B7-489F-B877-EBA5CA2FA1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9525" y="3810000"/>
            <a:ext cx="9124950" cy="3035300"/>
            <a:chOff x="9144" y="3810000"/>
            <a:chExt cx="9125712" cy="3035300"/>
          </a:xfrm>
        </p:grpSpPr>
        <p:sp>
          <p:nvSpPr>
            <p:cNvPr id="7" name="Rectangle 6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4305320" y="997812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/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4" name="Picture Placeholder 2"/>
          <p:cNvSpPr>
            <a:spLocks noGrp="1"/>
          </p:cNvSpPr>
          <p:nvPr>
            <p:ph type="pic" idx="13"/>
          </p:nvPr>
        </p:nvSpPr>
        <p:spPr>
          <a:xfrm rot="153739">
            <a:off x="451737" y="946831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3DCE1E-F51C-428A-B0AD-F55178F59C53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61A891-38FF-43CA-B4A4-BB9C2FF462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 rot="16200000">
            <a:off x="3974306" y="-2347118"/>
            <a:ext cx="1450975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BEFC246-2005-4061-9FB1-6A4BD6883F36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1054DE-C6A0-40DE-8288-B9B9F5286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>
            <a:off x="7299325" y="444500"/>
            <a:ext cx="1535113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8248" y="914400"/>
            <a:ext cx="1444752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2787" y="1183341"/>
            <a:ext cx="6104871" cy="521745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B91427-9A64-40FF-91A0-0EAB36B6889C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B7A6EFA-E1A7-4C1B-B270-7E2248950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 rot="16200000">
            <a:off x="3974306" y="-2347118"/>
            <a:ext cx="1450975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78F482E-F404-477E-960D-7902853AF6C0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A01693A-DACA-4926-BA48-74996E6A6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 rot="15660000">
            <a:off x="5180013" y="1836738"/>
            <a:ext cx="1039812" cy="7135812"/>
          </a:xfrm>
          <a:custGeom>
            <a:avLst/>
            <a:gdLst>
              <a:gd name="connsiteX0" fmla="*/ 498324 w 996648"/>
              <a:gd name="connsiteY0" fmla="*/ 0 h 6971904"/>
              <a:gd name="connsiteX1" fmla="*/ 498324 w 996648"/>
              <a:gd name="connsiteY1" fmla="*/ 0 h 6971904"/>
              <a:gd name="connsiteX2" fmla="*/ 850692 w 996648"/>
              <a:gd name="connsiteY2" fmla="*/ 145956 h 6971904"/>
              <a:gd name="connsiteX3" fmla="*/ 996647 w 996648"/>
              <a:gd name="connsiteY3" fmla="*/ 498325 h 6971904"/>
              <a:gd name="connsiteX4" fmla="*/ 996648 w 996648"/>
              <a:gd name="connsiteY4" fmla="*/ 6971904 h 6971904"/>
              <a:gd name="connsiteX5" fmla="*/ 996648 w 996648"/>
              <a:gd name="connsiteY5" fmla="*/ 6971904 h 6971904"/>
              <a:gd name="connsiteX6" fmla="*/ 996648 w 996648"/>
              <a:gd name="connsiteY6" fmla="*/ 6971904 h 6971904"/>
              <a:gd name="connsiteX7" fmla="*/ 0 w 996648"/>
              <a:gd name="connsiteY7" fmla="*/ 6971904 h 6971904"/>
              <a:gd name="connsiteX8" fmla="*/ 0 w 996648"/>
              <a:gd name="connsiteY8" fmla="*/ 6971904 h 6971904"/>
              <a:gd name="connsiteX9" fmla="*/ 0 w 996648"/>
              <a:gd name="connsiteY9" fmla="*/ 6971904 h 6971904"/>
              <a:gd name="connsiteX10" fmla="*/ 0 w 996648"/>
              <a:gd name="connsiteY10" fmla="*/ 498324 h 6971904"/>
              <a:gd name="connsiteX11" fmla="*/ 145956 w 996648"/>
              <a:gd name="connsiteY11" fmla="*/ 145956 h 6971904"/>
              <a:gd name="connsiteX12" fmla="*/ 498325 w 996648"/>
              <a:gd name="connsiteY12" fmla="*/ 1 h 6971904"/>
              <a:gd name="connsiteX13" fmla="*/ 498324 w 996648"/>
              <a:gd name="connsiteY13" fmla="*/ 0 h 6971904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996648 w 1051569"/>
              <a:gd name="connsiteY5" fmla="*/ 6971904 h 7134903"/>
              <a:gd name="connsiteX6" fmla="*/ 1051569 w 1051569"/>
              <a:gd name="connsiteY6" fmla="*/ 7134903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6971904 h 7134903"/>
              <a:gd name="connsiteX10" fmla="*/ 0 w 1051569"/>
              <a:gd name="connsiteY10" fmla="*/ 498324 h 7134903"/>
              <a:gd name="connsiteX11" fmla="*/ 145956 w 1051569"/>
              <a:gd name="connsiteY11" fmla="*/ 145956 h 7134903"/>
              <a:gd name="connsiteX12" fmla="*/ 498325 w 1051569"/>
              <a:gd name="connsiteY12" fmla="*/ 1 h 7134903"/>
              <a:gd name="connsiteX13" fmla="*/ 498324 w 1051569"/>
              <a:gd name="connsiteY13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1051569 w 1051569"/>
              <a:gd name="connsiteY5" fmla="*/ 7134903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498324 h 7134903"/>
              <a:gd name="connsiteX10" fmla="*/ 145956 w 1051569"/>
              <a:gd name="connsiteY10" fmla="*/ 145956 h 7134903"/>
              <a:gd name="connsiteX11" fmla="*/ 498325 w 1051569"/>
              <a:gd name="connsiteY11" fmla="*/ 1 h 7134903"/>
              <a:gd name="connsiteX12" fmla="*/ 498324 w 1051569"/>
              <a:gd name="connsiteY12" fmla="*/ 0 h 7134903"/>
              <a:gd name="connsiteX0" fmla="*/ 498324 w 1217677"/>
              <a:gd name="connsiteY0" fmla="*/ 0 h 7134903"/>
              <a:gd name="connsiteX1" fmla="*/ 498324 w 1217677"/>
              <a:gd name="connsiteY1" fmla="*/ 0 h 7134903"/>
              <a:gd name="connsiteX2" fmla="*/ 850692 w 1217677"/>
              <a:gd name="connsiteY2" fmla="*/ 145956 h 7134903"/>
              <a:gd name="connsiteX3" fmla="*/ 996647 w 1217677"/>
              <a:gd name="connsiteY3" fmla="*/ 498325 h 7134903"/>
              <a:gd name="connsiteX4" fmla="*/ 1051569 w 1217677"/>
              <a:gd name="connsiteY4" fmla="*/ 7134903 h 7134903"/>
              <a:gd name="connsiteX5" fmla="*/ 0 w 1217677"/>
              <a:gd name="connsiteY5" fmla="*/ 6971904 h 7134903"/>
              <a:gd name="connsiteX6" fmla="*/ 0 w 1217677"/>
              <a:gd name="connsiteY6" fmla="*/ 6971904 h 7134903"/>
              <a:gd name="connsiteX7" fmla="*/ 0 w 1217677"/>
              <a:gd name="connsiteY7" fmla="*/ 6971904 h 7134903"/>
              <a:gd name="connsiteX8" fmla="*/ 0 w 1217677"/>
              <a:gd name="connsiteY8" fmla="*/ 498324 h 7134903"/>
              <a:gd name="connsiteX9" fmla="*/ 145956 w 1217677"/>
              <a:gd name="connsiteY9" fmla="*/ 145956 h 7134903"/>
              <a:gd name="connsiteX10" fmla="*/ 498325 w 1217677"/>
              <a:gd name="connsiteY10" fmla="*/ 1 h 7134903"/>
              <a:gd name="connsiteX11" fmla="*/ 498324 w 1217677"/>
              <a:gd name="connsiteY11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1051569 w 1051569"/>
              <a:gd name="connsiteY4" fmla="*/ 7134903 h 7134903"/>
              <a:gd name="connsiteX5" fmla="*/ 0 w 1051569"/>
              <a:gd name="connsiteY5" fmla="*/ 6971904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498324 h 7134903"/>
              <a:gd name="connsiteX9" fmla="*/ 145956 w 1051569"/>
              <a:gd name="connsiteY9" fmla="*/ 145956 h 7134903"/>
              <a:gd name="connsiteX10" fmla="*/ 498325 w 1051569"/>
              <a:gd name="connsiteY10" fmla="*/ 1 h 7134903"/>
              <a:gd name="connsiteX11" fmla="*/ 498324 w 1051569"/>
              <a:gd name="connsiteY11" fmla="*/ 0 h 7134903"/>
              <a:gd name="connsiteX0" fmla="*/ 0 w 1143009"/>
              <a:gd name="connsiteY0" fmla="*/ 6971904 h 7226343"/>
              <a:gd name="connsiteX1" fmla="*/ 0 w 1143009"/>
              <a:gd name="connsiteY1" fmla="*/ 6971904 h 7226343"/>
              <a:gd name="connsiteX2" fmla="*/ 0 w 1143009"/>
              <a:gd name="connsiteY2" fmla="*/ 6971904 h 7226343"/>
              <a:gd name="connsiteX3" fmla="*/ 0 w 1143009"/>
              <a:gd name="connsiteY3" fmla="*/ 498324 h 7226343"/>
              <a:gd name="connsiteX4" fmla="*/ 145956 w 1143009"/>
              <a:gd name="connsiteY4" fmla="*/ 145956 h 7226343"/>
              <a:gd name="connsiteX5" fmla="*/ 498325 w 1143009"/>
              <a:gd name="connsiteY5" fmla="*/ 1 h 7226343"/>
              <a:gd name="connsiteX6" fmla="*/ 498324 w 1143009"/>
              <a:gd name="connsiteY6" fmla="*/ 0 h 7226343"/>
              <a:gd name="connsiteX7" fmla="*/ 498324 w 1143009"/>
              <a:gd name="connsiteY7" fmla="*/ 0 h 7226343"/>
              <a:gd name="connsiteX8" fmla="*/ 850692 w 1143009"/>
              <a:gd name="connsiteY8" fmla="*/ 145956 h 7226343"/>
              <a:gd name="connsiteX9" fmla="*/ 996647 w 1143009"/>
              <a:gd name="connsiteY9" fmla="*/ 498325 h 7226343"/>
              <a:gd name="connsiteX10" fmla="*/ 1143009 w 1143009"/>
              <a:gd name="connsiteY10" fmla="*/ 7226343 h 7226343"/>
              <a:gd name="connsiteX0" fmla="*/ 0 w 1095577"/>
              <a:gd name="connsiteY0" fmla="*/ 6971904 h 7197301"/>
              <a:gd name="connsiteX1" fmla="*/ 0 w 1095577"/>
              <a:gd name="connsiteY1" fmla="*/ 6971904 h 7197301"/>
              <a:gd name="connsiteX2" fmla="*/ 0 w 1095577"/>
              <a:gd name="connsiteY2" fmla="*/ 6971904 h 7197301"/>
              <a:gd name="connsiteX3" fmla="*/ 0 w 1095577"/>
              <a:gd name="connsiteY3" fmla="*/ 498324 h 7197301"/>
              <a:gd name="connsiteX4" fmla="*/ 145956 w 1095577"/>
              <a:gd name="connsiteY4" fmla="*/ 145956 h 7197301"/>
              <a:gd name="connsiteX5" fmla="*/ 498325 w 1095577"/>
              <a:gd name="connsiteY5" fmla="*/ 1 h 7197301"/>
              <a:gd name="connsiteX6" fmla="*/ 498324 w 1095577"/>
              <a:gd name="connsiteY6" fmla="*/ 0 h 7197301"/>
              <a:gd name="connsiteX7" fmla="*/ 498324 w 1095577"/>
              <a:gd name="connsiteY7" fmla="*/ 0 h 7197301"/>
              <a:gd name="connsiteX8" fmla="*/ 850692 w 1095577"/>
              <a:gd name="connsiteY8" fmla="*/ 145956 h 7197301"/>
              <a:gd name="connsiteX9" fmla="*/ 996647 w 1095577"/>
              <a:gd name="connsiteY9" fmla="*/ 498325 h 7197301"/>
              <a:gd name="connsiteX10" fmla="*/ 1095577 w 1095577"/>
              <a:gd name="connsiteY10" fmla="*/ 7197301 h 7197301"/>
              <a:gd name="connsiteX0" fmla="*/ 0 w 1045874"/>
              <a:gd name="connsiteY0" fmla="*/ 6971904 h 7103308"/>
              <a:gd name="connsiteX1" fmla="*/ 0 w 1045874"/>
              <a:gd name="connsiteY1" fmla="*/ 6971904 h 7103308"/>
              <a:gd name="connsiteX2" fmla="*/ 0 w 1045874"/>
              <a:gd name="connsiteY2" fmla="*/ 6971904 h 7103308"/>
              <a:gd name="connsiteX3" fmla="*/ 0 w 1045874"/>
              <a:gd name="connsiteY3" fmla="*/ 498324 h 7103308"/>
              <a:gd name="connsiteX4" fmla="*/ 145956 w 1045874"/>
              <a:gd name="connsiteY4" fmla="*/ 145956 h 7103308"/>
              <a:gd name="connsiteX5" fmla="*/ 498325 w 1045874"/>
              <a:gd name="connsiteY5" fmla="*/ 1 h 7103308"/>
              <a:gd name="connsiteX6" fmla="*/ 498324 w 1045874"/>
              <a:gd name="connsiteY6" fmla="*/ 0 h 7103308"/>
              <a:gd name="connsiteX7" fmla="*/ 498324 w 1045874"/>
              <a:gd name="connsiteY7" fmla="*/ 0 h 7103308"/>
              <a:gd name="connsiteX8" fmla="*/ 850692 w 1045874"/>
              <a:gd name="connsiteY8" fmla="*/ 145956 h 7103308"/>
              <a:gd name="connsiteX9" fmla="*/ 996647 w 1045874"/>
              <a:gd name="connsiteY9" fmla="*/ 498325 h 7103308"/>
              <a:gd name="connsiteX10" fmla="*/ 1045874 w 1045874"/>
              <a:gd name="connsiteY10" fmla="*/ 7103308 h 7103308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0884" h="7134813">
                <a:moveTo>
                  <a:pt x="0" y="6971904"/>
                </a:moveTo>
                <a:lnTo>
                  <a:pt x="0" y="6971904"/>
                </a:lnTo>
                <a:lnTo>
                  <a:pt x="0" y="6971904"/>
                </a:lnTo>
                <a:lnTo>
                  <a:pt x="0" y="498324"/>
                </a:lnTo>
                <a:cubicBezTo>
                  <a:pt x="0" y="366160"/>
                  <a:pt x="52502" y="239410"/>
                  <a:pt x="145956" y="145956"/>
                </a:cubicBezTo>
                <a:cubicBezTo>
                  <a:pt x="239410" y="52502"/>
                  <a:pt x="366161" y="1"/>
                  <a:pt x="498325" y="1"/>
                </a:cubicBezTo>
                <a:lnTo>
                  <a:pt x="498324" y="0"/>
                </a:lnTo>
                <a:lnTo>
                  <a:pt x="498324" y="0"/>
                </a:lnTo>
                <a:cubicBezTo>
                  <a:pt x="630488" y="0"/>
                  <a:pt x="757238" y="52502"/>
                  <a:pt x="850692" y="145956"/>
                </a:cubicBezTo>
                <a:cubicBezTo>
                  <a:pt x="944146" y="239410"/>
                  <a:pt x="996647" y="366161"/>
                  <a:pt x="996647" y="498325"/>
                </a:cubicBezTo>
                <a:cubicBezTo>
                  <a:pt x="1030126" y="1663149"/>
                  <a:pt x="1037566" y="5867764"/>
                  <a:pt x="1040884" y="7134813"/>
                </a:cubicBezTo>
              </a:path>
            </a:pathLst>
          </a:custGeom>
          <a:solidFill>
            <a:schemeClr val="tx2">
              <a:alpha val="60000"/>
            </a:schemeClr>
          </a:solidFill>
          <a:ln>
            <a:solidFill>
              <a:schemeClr val="bg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6" name="Picture 32" descr="TitleSlideOverlay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787400" y="-969963"/>
            <a:ext cx="5637213" cy="2701926"/>
            <a:chOff x="787878" y="-970104"/>
            <a:chExt cx="5636587" cy="2701922"/>
          </a:xfrm>
        </p:grpSpPr>
        <p:sp>
          <p:nvSpPr>
            <p:cNvPr id="8" name="Oval 7"/>
            <p:cNvSpPr/>
            <p:nvPr/>
          </p:nvSpPr>
          <p:spPr>
            <a:xfrm>
              <a:off x="2383139" y="1122219"/>
              <a:ext cx="609532" cy="60959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Oval 8"/>
            <p:cNvSpPr/>
            <p:nvPr/>
          </p:nvSpPr>
          <p:spPr>
            <a:xfrm>
              <a:off x="2856161" y="76057"/>
              <a:ext cx="1023823" cy="8381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1948212" y="45895"/>
              <a:ext cx="1023823" cy="8683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" name="Pie 10"/>
            <p:cNvSpPr/>
            <p:nvPr/>
          </p:nvSpPr>
          <p:spPr>
            <a:xfrm>
              <a:off x="1219630" y="-765316"/>
              <a:ext cx="3504811" cy="1520823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" name="Oval 11"/>
            <p:cNvSpPr/>
            <p:nvPr/>
          </p:nvSpPr>
          <p:spPr>
            <a:xfrm>
              <a:off x="2345043" y="141145"/>
              <a:ext cx="1023823" cy="95249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3" name="Arc 12"/>
            <p:cNvSpPr/>
            <p:nvPr/>
          </p:nvSpPr>
          <p:spPr>
            <a:xfrm rot="12469977">
              <a:off x="1178360" y="-177942"/>
              <a:ext cx="1133349" cy="831849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4" name="Pie 13"/>
            <p:cNvSpPr/>
            <p:nvPr/>
          </p:nvSpPr>
          <p:spPr>
            <a:xfrm rot="60000">
              <a:off x="787878" y="-198580"/>
              <a:ext cx="380958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5" name="Arc 14"/>
            <p:cNvSpPr/>
            <p:nvPr/>
          </p:nvSpPr>
          <p:spPr>
            <a:xfrm rot="6387309">
              <a:off x="4862458" y="-839837"/>
              <a:ext cx="1452561" cy="1671452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6" name="Oval 15"/>
            <p:cNvSpPr/>
            <p:nvPr/>
          </p:nvSpPr>
          <p:spPr>
            <a:xfrm>
              <a:off x="5362545" y="461820"/>
              <a:ext cx="757154" cy="6429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7" name="Oval 16"/>
            <p:cNvSpPr/>
            <p:nvPr/>
          </p:nvSpPr>
          <p:spPr>
            <a:xfrm>
              <a:off x="4800632" y="152257"/>
              <a:ext cx="757154" cy="6445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8" name="Arc 17"/>
            <p:cNvSpPr/>
            <p:nvPr/>
          </p:nvSpPr>
          <p:spPr>
            <a:xfrm rot="6387309">
              <a:off x="3395747" y="-1039842"/>
              <a:ext cx="1906585" cy="2046060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9" name="Oval 18"/>
            <p:cNvSpPr/>
            <p:nvPr/>
          </p:nvSpPr>
          <p:spPr>
            <a:xfrm>
              <a:off x="6114936" y="590407"/>
              <a:ext cx="152383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20" name="Oval 19"/>
            <p:cNvSpPr/>
            <p:nvPr/>
          </p:nvSpPr>
          <p:spPr>
            <a:xfrm>
              <a:off x="6191128" y="485632"/>
              <a:ext cx="104763" cy="1047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1" name="Freeform 20"/>
          <p:cNvSpPr/>
          <p:nvPr/>
        </p:nvSpPr>
        <p:spPr>
          <a:xfrm rot="15660000">
            <a:off x="5752306" y="67470"/>
            <a:ext cx="968375" cy="6030912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Freeform 21"/>
          <p:cNvSpPr/>
          <p:nvPr/>
        </p:nvSpPr>
        <p:spPr>
          <a:xfrm rot="15669120">
            <a:off x="4038600" y="-17462"/>
            <a:ext cx="1789113" cy="8821737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132845 w 2209695"/>
              <a:gd name="connsiteY0" fmla="*/ 885693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70836 w 2209695"/>
              <a:gd name="connsiteY0" fmla="*/ 8848823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70836" y="8848823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3" name="Freeform 22"/>
          <p:cNvSpPr/>
          <p:nvPr/>
        </p:nvSpPr>
        <p:spPr>
          <a:xfrm rot="15660000">
            <a:off x="6128543" y="621507"/>
            <a:ext cx="931863" cy="5295900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tx2">
              <a:alpha val="5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4" name="Freeform 23"/>
          <p:cNvSpPr/>
          <p:nvPr/>
        </p:nvSpPr>
        <p:spPr>
          <a:xfrm rot="15660000">
            <a:off x="5624513" y="77788"/>
            <a:ext cx="962025" cy="6321425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07377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5" name="Freeform 24"/>
          <p:cNvSpPr/>
          <p:nvPr/>
        </p:nvSpPr>
        <p:spPr>
          <a:xfrm rot="15660000">
            <a:off x="6395244" y="411957"/>
            <a:ext cx="552450" cy="5103812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099" h="5109912">
                <a:moveTo>
                  <a:pt x="0" y="5016061"/>
                </a:moveTo>
                <a:lnTo>
                  <a:pt x="0" y="5016061"/>
                </a:lnTo>
                <a:lnTo>
                  <a:pt x="0" y="251460"/>
                </a:ln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36054" y="5039297"/>
                  <a:pt x="552099" y="5109912"/>
                </a:cubicBezTo>
              </a:path>
            </a:pathLst>
          </a:custGeom>
          <a:solidFill>
            <a:schemeClr val="accent1">
              <a:alpha val="3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6" name="Freeform 25"/>
          <p:cNvSpPr/>
          <p:nvPr/>
        </p:nvSpPr>
        <p:spPr>
          <a:xfrm rot="15660000">
            <a:off x="7469188" y="1865313"/>
            <a:ext cx="528637" cy="2947987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328 w 552099"/>
              <a:gd name="connsiteY1" fmla="*/ 2862849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328 w 552099"/>
              <a:gd name="connsiteY0" fmla="*/ 2862849 h 5109912"/>
              <a:gd name="connsiteX1" fmla="*/ 0 w 552099"/>
              <a:gd name="connsiteY1" fmla="*/ 251460 h 5109912"/>
              <a:gd name="connsiteX2" fmla="*/ 73651 w 552099"/>
              <a:gd name="connsiteY2" fmla="*/ 73651 h 5109912"/>
              <a:gd name="connsiteX3" fmla="*/ 251460 w 552099"/>
              <a:gd name="connsiteY3" fmla="*/ 0 h 5109912"/>
              <a:gd name="connsiteX4" fmla="*/ 251460 w 552099"/>
              <a:gd name="connsiteY4" fmla="*/ 0 h 5109912"/>
              <a:gd name="connsiteX5" fmla="*/ 429269 w 552099"/>
              <a:gd name="connsiteY5" fmla="*/ 73651 h 5109912"/>
              <a:gd name="connsiteX6" fmla="*/ 502920 w 552099"/>
              <a:gd name="connsiteY6" fmla="*/ 251460 h 5109912"/>
              <a:gd name="connsiteX7" fmla="*/ 552099 w 552099"/>
              <a:gd name="connsiteY7" fmla="*/ 5109912 h 5109912"/>
              <a:gd name="connsiteX0" fmla="*/ 328 w 543353"/>
              <a:gd name="connsiteY0" fmla="*/ 2862849 h 2928006"/>
              <a:gd name="connsiteX1" fmla="*/ 0 w 543353"/>
              <a:gd name="connsiteY1" fmla="*/ 251460 h 2928006"/>
              <a:gd name="connsiteX2" fmla="*/ 73651 w 543353"/>
              <a:gd name="connsiteY2" fmla="*/ 73651 h 2928006"/>
              <a:gd name="connsiteX3" fmla="*/ 251460 w 543353"/>
              <a:gd name="connsiteY3" fmla="*/ 0 h 2928006"/>
              <a:gd name="connsiteX4" fmla="*/ 251460 w 543353"/>
              <a:gd name="connsiteY4" fmla="*/ 0 h 2928006"/>
              <a:gd name="connsiteX5" fmla="*/ 429269 w 543353"/>
              <a:gd name="connsiteY5" fmla="*/ 73651 h 2928006"/>
              <a:gd name="connsiteX6" fmla="*/ 502920 w 543353"/>
              <a:gd name="connsiteY6" fmla="*/ 251460 h 2928006"/>
              <a:gd name="connsiteX7" fmla="*/ 543353 w 543353"/>
              <a:gd name="connsiteY7" fmla="*/ 2928006 h 2928006"/>
              <a:gd name="connsiteX0" fmla="*/ 328 w 537043"/>
              <a:gd name="connsiteY0" fmla="*/ 2862849 h 2967890"/>
              <a:gd name="connsiteX1" fmla="*/ 0 w 537043"/>
              <a:gd name="connsiteY1" fmla="*/ 251460 h 2967890"/>
              <a:gd name="connsiteX2" fmla="*/ 73651 w 537043"/>
              <a:gd name="connsiteY2" fmla="*/ 73651 h 2967890"/>
              <a:gd name="connsiteX3" fmla="*/ 251460 w 537043"/>
              <a:gd name="connsiteY3" fmla="*/ 0 h 2967890"/>
              <a:gd name="connsiteX4" fmla="*/ 251460 w 537043"/>
              <a:gd name="connsiteY4" fmla="*/ 0 h 2967890"/>
              <a:gd name="connsiteX5" fmla="*/ 429269 w 537043"/>
              <a:gd name="connsiteY5" fmla="*/ 73651 h 2967890"/>
              <a:gd name="connsiteX6" fmla="*/ 502920 w 537043"/>
              <a:gd name="connsiteY6" fmla="*/ 251460 h 2967890"/>
              <a:gd name="connsiteX7" fmla="*/ 537043 w 537043"/>
              <a:gd name="connsiteY7" fmla="*/ 2967890 h 2967890"/>
              <a:gd name="connsiteX0" fmla="*/ 328 w 528237"/>
              <a:gd name="connsiteY0" fmla="*/ 2862849 h 2951509"/>
              <a:gd name="connsiteX1" fmla="*/ 0 w 528237"/>
              <a:gd name="connsiteY1" fmla="*/ 251460 h 2951509"/>
              <a:gd name="connsiteX2" fmla="*/ 73651 w 528237"/>
              <a:gd name="connsiteY2" fmla="*/ 73651 h 2951509"/>
              <a:gd name="connsiteX3" fmla="*/ 251460 w 528237"/>
              <a:gd name="connsiteY3" fmla="*/ 0 h 2951509"/>
              <a:gd name="connsiteX4" fmla="*/ 251460 w 528237"/>
              <a:gd name="connsiteY4" fmla="*/ 0 h 2951509"/>
              <a:gd name="connsiteX5" fmla="*/ 429269 w 528237"/>
              <a:gd name="connsiteY5" fmla="*/ 73651 h 2951509"/>
              <a:gd name="connsiteX6" fmla="*/ 502920 w 528237"/>
              <a:gd name="connsiteY6" fmla="*/ 251460 h 2951509"/>
              <a:gd name="connsiteX7" fmla="*/ 524305 w 528237"/>
              <a:gd name="connsiteY7" fmla="*/ 2951509 h 295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237" h="2951509">
                <a:moveTo>
                  <a:pt x="328" y="2862849"/>
                </a:moveTo>
                <a:cubicBezTo>
                  <a:pt x="219" y="1992386"/>
                  <a:pt x="109" y="1121923"/>
                  <a:pt x="0" y="251460"/>
                </a:cubicBez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05702" y="918020"/>
                  <a:pt x="524305" y="2951509"/>
                </a:cubicBezTo>
              </a:path>
            </a:pathLst>
          </a:custGeom>
          <a:solidFill>
            <a:schemeClr val="accent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248863" y="3564661"/>
            <a:ext cx="7324068" cy="1612607"/>
          </a:xfrm>
        </p:spPr>
        <p:txBody>
          <a:bodyPr anchor="b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0" name="Picture Placeholder 2"/>
          <p:cNvSpPr>
            <a:spLocks noGrp="1"/>
          </p:cNvSpPr>
          <p:nvPr>
            <p:ph type="pic" idx="13"/>
          </p:nvPr>
        </p:nvSpPr>
        <p:spPr>
          <a:xfrm rot="21068552">
            <a:off x="914505" y="836686"/>
            <a:ext cx="3923711" cy="280465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36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990824"/>
            <a:ext cx="6400800" cy="914400"/>
          </a:xfrm>
        </p:spPr>
        <p:txBody>
          <a:bodyPr anchor="ctr" anchorCtr="0"/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1" descr="SectionHeaderOverlay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4"/>
          <p:cNvSpPr/>
          <p:nvPr/>
        </p:nvSpPr>
        <p:spPr>
          <a:xfrm rot="4809906">
            <a:off x="3408362" y="1817688"/>
            <a:ext cx="1100137" cy="8104188"/>
          </a:xfrm>
          <a:custGeom>
            <a:avLst/>
            <a:gdLst>
              <a:gd name="connsiteX0" fmla="*/ 533400 w 1066800"/>
              <a:gd name="connsiteY0" fmla="*/ 0 h 8120268"/>
              <a:gd name="connsiteX1" fmla="*/ 533400 w 1066800"/>
              <a:gd name="connsiteY1" fmla="*/ 0 h 8120268"/>
              <a:gd name="connsiteX2" fmla="*/ 910571 w 1066800"/>
              <a:gd name="connsiteY2" fmla="*/ 156230 h 8120268"/>
              <a:gd name="connsiteX3" fmla="*/ 1066800 w 1066800"/>
              <a:gd name="connsiteY3" fmla="*/ 533401 h 8120268"/>
              <a:gd name="connsiteX4" fmla="*/ 1066800 w 1066800"/>
              <a:gd name="connsiteY4" fmla="*/ 8120268 h 8120268"/>
              <a:gd name="connsiteX5" fmla="*/ 1066800 w 1066800"/>
              <a:gd name="connsiteY5" fmla="*/ 8120268 h 8120268"/>
              <a:gd name="connsiteX6" fmla="*/ 1066800 w 1066800"/>
              <a:gd name="connsiteY6" fmla="*/ 8120268 h 8120268"/>
              <a:gd name="connsiteX7" fmla="*/ 0 w 1066800"/>
              <a:gd name="connsiteY7" fmla="*/ 8120268 h 8120268"/>
              <a:gd name="connsiteX8" fmla="*/ 0 w 1066800"/>
              <a:gd name="connsiteY8" fmla="*/ 8120268 h 8120268"/>
              <a:gd name="connsiteX9" fmla="*/ 0 w 1066800"/>
              <a:gd name="connsiteY9" fmla="*/ 8120268 h 8120268"/>
              <a:gd name="connsiteX10" fmla="*/ 0 w 1066800"/>
              <a:gd name="connsiteY10" fmla="*/ 533400 h 8120268"/>
              <a:gd name="connsiteX11" fmla="*/ 156230 w 1066800"/>
              <a:gd name="connsiteY11" fmla="*/ 156229 h 8120268"/>
              <a:gd name="connsiteX12" fmla="*/ 533401 w 1066800"/>
              <a:gd name="connsiteY12" fmla="*/ 0 h 8120268"/>
              <a:gd name="connsiteX13" fmla="*/ 533400 w 1066800"/>
              <a:gd name="connsiteY13" fmla="*/ 0 h 8120268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28952"/>
              <a:gd name="connsiteY0" fmla="*/ 602505 h 8722773"/>
              <a:gd name="connsiteX1" fmla="*/ 533400 w 1128952"/>
              <a:gd name="connsiteY1" fmla="*/ 602505 h 8722773"/>
              <a:gd name="connsiteX2" fmla="*/ 910571 w 1128952"/>
              <a:gd name="connsiteY2" fmla="*/ 758735 h 8722773"/>
              <a:gd name="connsiteX3" fmla="*/ 1066800 w 1128952"/>
              <a:gd name="connsiteY3" fmla="*/ 1135906 h 8722773"/>
              <a:gd name="connsiteX4" fmla="*/ 1109048 w 1128952"/>
              <a:gd name="connsiteY4" fmla="*/ 7478466 h 8722773"/>
              <a:gd name="connsiteX5" fmla="*/ 1066800 w 1128952"/>
              <a:gd name="connsiteY5" fmla="*/ 8722773 h 8722773"/>
              <a:gd name="connsiteX6" fmla="*/ 1066800 w 1128952"/>
              <a:gd name="connsiteY6" fmla="*/ 8722773 h 8722773"/>
              <a:gd name="connsiteX7" fmla="*/ 1066800 w 1128952"/>
              <a:gd name="connsiteY7" fmla="*/ 8722773 h 8722773"/>
              <a:gd name="connsiteX8" fmla="*/ 0 w 1128952"/>
              <a:gd name="connsiteY8" fmla="*/ 8722773 h 8722773"/>
              <a:gd name="connsiteX9" fmla="*/ 0 w 1128952"/>
              <a:gd name="connsiteY9" fmla="*/ 8722773 h 8722773"/>
              <a:gd name="connsiteX10" fmla="*/ 0 w 1128952"/>
              <a:gd name="connsiteY10" fmla="*/ 8722773 h 8722773"/>
              <a:gd name="connsiteX11" fmla="*/ 0 w 1128952"/>
              <a:gd name="connsiteY11" fmla="*/ 1135905 h 8722773"/>
              <a:gd name="connsiteX12" fmla="*/ 156230 w 1128952"/>
              <a:gd name="connsiteY12" fmla="*/ 758734 h 8722773"/>
              <a:gd name="connsiteX13" fmla="*/ 533401 w 1128952"/>
              <a:gd name="connsiteY13" fmla="*/ 602505 h 8722773"/>
              <a:gd name="connsiteX14" fmla="*/ 533400 w 1128952"/>
              <a:gd name="connsiteY14" fmla="*/ 602505 h 8722773"/>
              <a:gd name="connsiteX0" fmla="*/ 533400 w 1109048"/>
              <a:gd name="connsiteY0" fmla="*/ 602505 h 8722773"/>
              <a:gd name="connsiteX1" fmla="*/ 533400 w 1109048"/>
              <a:gd name="connsiteY1" fmla="*/ 602505 h 8722773"/>
              <a:gd name="connsiteX2" fmla="*/ 910571 w 1109048"/>
              <a:gd name="connsiteY2" fmla="*/ 758735 h 8722773"/>
              <a:gd name="connsiteX3" fmla="*/ 1066800 w 1109048"/>
              <a:gd name="connsiteY3" fmla="*/ 1135906 h 8722773"/>
              <a:gd name="connsiteX4" fmla="*/ 1109048 w 1109048"/>
              <a:gd name="connsiteY4" fmla="*/ 7478466 h 8722773"/>
              <a:gd name="connsiteX5" fmla="*/ 1066800 w 1109048"/>
              <a:gd name="connsiteY5" fmla="*/ 8722773 h 8722773"/>
              <a:gd name="connsiteX6" fmla="*/ 1066800 w 1109048"/>
              <a:gd name="connsiteY6" fmla="*/ 8722773 h 8722773"/>
              <a:gd name="connsiteX7" fmla="*/ 1066800 w 1109048"/>
              <a:gd name="connsiteY7" fmla="*/ 8722773 h 8722773"/>
              <a:gd name="connsiteX8" fmla="*/ 0 w 1109048"/>
              <a:gd name="connsiteY8" fmla="*/ 8722773 h 8722773"/>
              <a:gd name="connsiteX9" fmla="*/ 0 w 1109048"/>
              <a:gd name="connsiteY9" fmla="*/ 8722773 h 8722773"/>
              <a:gd name="connsiteX10" fmla="*/ 0 w 1109048"/>
              <a:gd name="connsiteY10" fmla="*/ 8722773 h 8722773"/>
              <a:gd name="connsiteX11" fmla="*/ 0 w 1109048"/>
              <a:gd name="connsiteY11" fmla="*/ 1135905 h 8722773"/>
              <a:gd name="connsiteX12" fmla="*/ 156230 w 1109048"/>
              <a:gd name="connsiteY12" fmla="*/ 758734 h 8722773"/>
              <a:gd name="connsiteX13" fmla="*/ 533401 w 1109048"/>
              <a:gd name="connsiteY13" fmla="*/ 602505 h 8722773"/>
              <a:gd name="connsiteX14" fmla="*/ 533400 w 1109048"/>
              <a:gd name="connsiteY14" fmla="*/ 602505 h 8722773"/>
              <a:gd name="connsiteX0" fmla="*/ 533400 w 1109048"/>
              <a:gd name="connsiteY0" fmla="*/ 602799 h 8723067"/>
              <a:gd name="connsiteX1" fmla="*/ 533400 w 1109048"/>
              <a:gd name="connsiteY1" fmla="*/ 602799 h 8723067"/>
              <a:gd name="connsiteX2" fmla="*/ 910571 w 1109048"/>
              <a:gd name="connsiteY2" fmla="*/ 759029 h 8723067"/>
              <a:gd name="connsiteX3" fmla="*/ 1066800 w 1109048"/>
              <a:gd name="connsiteY3" fmla="*/ 1136200 h 8723067"/>
              <a:gd name="connsiteX4" fmla="*/ 1109048 w 1109048"/>
              <a:gd name="connsiteY4" fmla="*/ 7478760 h 8723067"/>
              <a:gd name="connsiteX5" fmla="*/ 1066800 w 1109048"/>
              <a:gd name="connsiteY5" fmla="*/ 8723067 h 8723067"/>
              <a:gd name="connsiteX6" fmla="*/ 1066800 w 1109048"/>
              <a:gd name="connsiteY6" fmla="*/ 8723067 h 8723067"/>
              <a:gd name="connsiteX7" fmla="*/ 1066800 w 1109048"/>
              <a:gd name="connsiteY7" fmla="*/ 8723067 h 8723067"/>
              <a:gd name="connsiteX8" fmla="*/ 0 w 1109048"/>
              <a:gd name="connsiteY8" fmla="*/ 8723067 h 8723067"/>
              <a:gd name="connsiteX9" fmla="*/ 0 w 1109048"/>
              <a:gd name="connsiteY9" fmla="*/ 8723067 h 8723067"/>
              <a:gd name="connsiteX10" fmla="*/ 0 w 1109048"/>
              <a:gd name="connsiteY10" fmla="*/ 8723067 h 8723067"/>
              <a:gd name="connsiteX11" fmla="*/ 0 w 1109048"/>
              <a:gd name="connsiteY11" fmla="*/ 1136199 h 8723067"/>
              <a:gd name="connsiteX12" fmla="*/ 156230 w 1109048"/>
              <a:gd name="connsiteY12" fmla="*/ 759028 h 8723067"/>
              <a:gd name="connsiteX13" fmla="*/ 533401 w 1109048"/>
              <a:gd name="connsiteY13" fmla="*/ 602799 h 8723067"/>
              <a:gd name="connsiteX14" fmla="*/ 533400 w 1109048"/>
              <a:gd name="connsiteY14" fmla="*/ 602799 h 8723067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6680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84010 w 1109048"/>
              <a:gd name="connsiteY7" fmla="*/ 8053661 h 8120268"/>
              <a:gd name="connsiteX8" fmla="*/ 852372 w 1109048"/>
              <a:gd name="connsiteY8" fmla="*/ 8083096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8120268 h 8120268"/>
              <a:gd name="connsiteX12" fmla="*/ 0 w 1109048"/>
              <a:gd name="connsiteY12" fmla="*/ 533400 h 8120268"/>
              <a:gd name="connsiteX13" fmla="*/ 156230 w 1109048"/>
              <a:gd name="connsiteY13" fmla="*/ 156229 h 8120268"/>
              <a:gd name="connsiteX14" fmla="*/ 533401 w 1109048"/>
              <a:gd name="connsiteY14" fmla="*/ 0 h 8120268"/>
              <a:gd name="connsiteX15" fmla="*/ 533400 w 1109048"/>
              <a:gd name="connsiteY15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852372 w 1109048"/>
              <a:gd name="connsiteY6" fmla="*/ 8083096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533400 h 8120268"/>
              <a:gd name="connsiteX11" fmla="*/ 156230 w 1109048"/>
              <a:gd name="connsiteY11" fmla="*/ 156229 h 8120268"/>
              <a:gd name="connsiteX12" fmla="*/ 533401 w 1109048"/>
              <a:gd name="connsiteY12" fmla="*/ 0 h 8120268"/>
              <a:gd name="connsiteX13" fmla="*/ 533400 w 1109048"/>
              <a:gd name="connsiteY13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17782 w 1109048"/>
              <a:gd name="connsiteY8" fmla="*/ 7974865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17782 w 1109048"/>
              <a:gd name="connsiteY7" fmla="*/ 7974865 h 8120268"/>
              <a:gd name="connsiteX8" fmla="*/ 0 w 1109048"/>
              <a:gd name="connsiteY8" fmla="*/ 533400 h 8120268"/>
              <a:gd name="connsiteX9" fmla="*/ 156230 w 1109048"/>
              <a:gd name="connsiteY9" fmla="*/ 156229 h 8120268"/>
              <a:gd name="connsiteX10" fmla="*/ 533401 w 1109048"/>
              <a:gd name="connsiteY10" fmla="*/ 0 h 8120268"/>
              <a:gd name="connsiteX11" fmla="*/ 533400 w 1109048"/>
              <a:gd name="connsiteY11" fmla="*/ 0 h 8120268"/>
              <a:gd name="connsiteX0" fmla="*/ 533400 w 1109048"/>
              <a:gd name="connsiteY0" fmla="*/ 0 h 8083096"/>
              <a:gd name="connsiteX1" fmla="*/ 533400 w 1109048"/>
              <a:gd name="connsiteY1" fmla="*/ 0 h 8083096"/>
              <a:gd name="connsiteX2" fmla="*/ 910571 w 1109048"/>
              <a:gd name="connsiteY2" fmla="*/ 156230 h 8083096"/>
              <a:gd name="connsiteX3" fmla="*/ 1066800 w 1109048"/>
              <a:gd name="connsiteY3" fmla="*/ 533401 h 8083096"/>
              <a:gd name="connsiteX4" fmla="*/ 1109048 w 1109048"/>
              <a:gd name="connsiteY4" fmla="*/ 6875961 h 8083096"/>
              <a:gd name="connsiteX5" fmla="*/ 852372 w 1109048"/>
              <a:gd name="connsiteY5" fmla="*/ 8083096 h 8083096"/>
              <a:gd name="connsiteX6" fmla="*/ 17782 w 1109048"/>
              <a:gd name="connsiteY6" fmla="*/ 7974865 h 8083096"/>
              <a:gd name="connsiteX7" fmla="*/ 0 w 1109048"/>
              <a:gd name="connsiteY7" fmla="*/ 533400 h 8083096"/>
              <a:gd name="connsiteX8" fmla="*/ 156230 w 1109048"/>
              <a:gd name="connsiteY8" fmla="*/ 156229 h 8083096"/>
              <a:gd name="connsiteX9" fmla="*/ 533401 w 1109048"/>
              <a:gd name="connsiteY9" fmla="*/ 0 h 8083096"/>
              <a:gd name="connsiteX10" fmla="*/ 533400 w 1109048"/>
              <a:gd name="connsiteY10" fmla="*/ 0 h 8083096"/>
              <a:gd name="connsiteX0" fmla="*/ 533400 w 1100209"/>
              <a:gd name="connsiteY0" fmla="*/ 0 h 8083096"/>
              <a:gd name="connsiteX1" fmla="*/ 533400 w 1100209"/>
              <a:gd name="connsiteY1" fmla="*/ 0 h 8083096"/>
              <a:gd name="connsiteX2" fmla="*/ 910571 w 1100209"/>
              <a:gd name="connsiteY2" fmla="*/ 156230 h 8083096"/>
              <a:gd name="connsiteX3" fmla="*/ 1066800 w 1100209"/>
              <a:gd name="connsiteY3" fmla="*/ 533401 h 8083096"/>
              <a:gd name="connsiteX4" fmla="*/ 1100209 w 1100209"/>
              <a:gd name="connsiteY4" fmla="*/ 6755640 h 8083096"/>
              <a:gd name="connsiteX5" fmla="*/ 852372 w 1100209"/>
              <a:gd name="connsiteY5" fmla="*/ 8083096 h 8083096"/>
              <a:gd name="connsiteX6" fmla="*/ 17782 w 1100209"/>
              <a:gd name="connsiteY6" fmla="*/ 7974865 h 8083096"/>
              <a:gd name="connsiteX7" fmla="*/ 0 w 1100209"/>
              <a:gd name="connsiteY7" fmla="*/ 533400 h 8083096"/>
              <a:gd name="connsiteX8" fmla="*/ 156230 w 1100209"/>
              <a:gd name="connsiteY8" fmla="*/ 156229 h 8083096"/>
              <a:gd name="connsiteX9" fmla="*/ 533401 w 1100209"/>
              <a:gd name="connsiteY9" fmla="*/ 0 h 8083096"/>
              <a:gd name="connsiteX10" fmla="*/ 533400 w 1100209"/>
              <a:gd name="connsiteY10" fmla="*/ 0 h 8083096"/>
              <a:gd name="connsiteX0" fmla="*/ 533400 w 1100209"/>
              <a:gd name="connsiteY0" fmla="*/ 0 h 8104720"/>
              <a:gd name="connsiteX1" fmla="*/ 533400 w 1100209"/>
              <a:gd name="connsiteY1" fmla="*/ 0 h 8104720"/>
              <a:gd name="connsiteX2" fmla="*/ 910571 w 1100209"/>
              <a:gd name="connsiteY2" fmla="*/ 156230 h 8104720"/>
              <a:gd name="connsiteX3" fmla="*/ 1066800 w 1100209"/>
              <a:gd name="connsiteY3" fmla="*/ 533401 h 8104720"/>
              <a:gd name="connsiteX4" fmla="*/ 1100209 w 1100209"/>
              <a:gd name="connsiteY4" fmla="*/ 6755640 h 8104720"/>
              <a:gd name="connsiteX5" fmla="*/ 848624 w 1100209"/>
              <a:gd name="connsiteY5" fmla="*/ 8104720 h 8104720"/>
              <a:gd name="connsiteX6" fmla="*/ 17782 w 1100209"/>
              <a:gd name="connsiteY6" fmla="*/ 7974865 h 8104720"/>
              <a:gd name="connsiteX7" fmla="*/ 0 w 1100209"/>
              <a:gd name="connsiteY7" fmla="*/ 533400 h 8104720"/>
              <a:gd name="connsiteX8" fmla="*/ 156230 w 1100209"/>
              <a:gd name="connsiteY8" fmla="*/ 156229 h 8104720"/>
              <a:gd name="connsiteX9" fmla="*/ 533401 w 1100209"/>
              <a:gd name="connsiteY9" fmla="*/ 0 h 8104720"/>
              <a:gd name="connsiteX10" fmla="*/ 533400 w 1100209"/>
              <a:gd name="connsiteY10" fmla="*/ 0 h 810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209" h="8104720">
                <a:moveTo>
                  <a:pt x="533400" y="0"/>
                </a:moveTo>
                <a:lnTo>
                  <a:pt x="533400" y="0"/>
                </a:lnTo>
                <a:cubicBezTo>
                  <a:pt x="674867" y="0"/>
                  <a:pt x="810539" y="56198"/>
                  <a:pt x="910571" y="156230"/>
                </a:cubicBezTo>
                <a:cubicBezTo>
                  <a:pt x="1010603" y="256262"/>
                  <a:pt x="1055019" y="390601"/>
                  <a:pt x="1066800" y="533401"/>
                </a:cubicBezTo>
                <a:cubicBezTo>
                  <a:pt x="1066437" y="2679490"/>
                  <a:pt x="1093715" y="6711917"/>
                  <a:pt x="1100209" y="6755640"/>
                </a:cubicBezTo>
                <a:lnTo>
                  <a:pt x="848624" y="8104720"/>
                </a:lnTo>
                <a:lnTo>
                  <a:pt x="17782" y="7974865"/>
                </a:lnTo>
                <a:cubicBezTo>
                  <a:pt x="11855" y="5494377"/>
                  <a:pt x="5927" y="3013888"/>
                  <a:pt x="0" y="533400"/>
                </a:cubicBezTo>
                <a:cubicBezTo>
                  <a:pt x="0" y="391933"/>
                  <a:pt x="56198" y="256261"/>
                  <a:pt x="156230" y="156229"/>
                </a:cubicBezTo>
                <a:cubicBezTo>
                  <a:pt x="256262" y="56197"/>
                  <a:pt x="391935" y="0"/>
                  <a:pt x="533401" y="0"/>
                </a:cubicBezTo>
                <a:lnTo>
                  <a:pt x="53340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6" name="Freeform 5"/>
          <p:cNvSpPr/>
          <p:nvPr/>
        </p:nvSpPr>
        <p:spPr>
          <a:xfrm rot="15600000" flipH="1" flipV="1">
            <a:off x="3393281" y="-445293"/>
            <a:ext cx="2008187" cy="9264650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93577" y="8811781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80000"/>
            </a:srgbClr>
          </a:solidFill>
          <a:ln w="254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2786063" y="-981075"/>
            <a:ext cx="4392612" cy="2733675"/>
            <a:chOff x="2786799" y="-981635"/>
            <a:chExt cx="4391155" cy="2734235"/>
          </a:xfrm>
        </p:grpSpPr>
        <p:sp>
          <p:nvSpPr>
            <p:cNvPr id="8" name="Oval 7"/>
            <p:cNvSpPr/>
            <p:nvPr/>
          </p:nvSpPr>
          <p:spPr>
            <a:xfrm>
              <a:off x="4495969" y="1142875"/>
              <a:ext cx="609398" cy="60972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grpSp>
          <p:nvGrpSpPr>
            <p:cNvPr id="9" name="Group 36"/>
            <p:cNvGrpSpPr>
              <a:grpSpLocks/>
            </p:cNvGrpSpPr>
            <p:nvPr/>
          </p:nvGrpSpPr>
          <p:grpSpPr bwMode="auto">
            <a:xfrm flipH="1">
              <a:off x="2913529" y="-726141"/>
              <a:ext cx="1671367" cy="1685976"/>
              <a:chOff x="7015433" y="-737502"/>
              <a:chExt cx="1671367" cy="1685976"/>
            </a:xfrm>
          </p:grpSpPr>
          <p:sp>
            <p:nvSpPr>
              <p:cNvPr id="17" name="Arc 16"/>
              <p:cNvSpPr/>
              <p:nvPr/>
            </p:nvSpPr>
            <p:spPr>
              <a:xfrm rot="6387309">
                <a:off x="7124601" y="-846468"/>
                <a:ext cx="1452860" cy="1671082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7624888" y="305844"/>
                <a:ext cx="756986" cy="6430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7063099" y="145475"/>
                <a:ext cx="755399" cy="64465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</p:grpSp>
        <p:grpSp>
          <p:nvGrpSpPr>
            <p:cNvPr id="10" name="Group 37"/>
            <p:cNvGrpSpPr>
              <a:grpSpLocks/>
            </p:cNvGrpSpPr>
            <p:nvPr/>
          </p:nvGrpSpPr>
          <p:grpSpPr bwMode="auto">
            <a:xfrm>
              <a:off x="3352800" y="-981635"/>
              <a:ext cx="3825154" cy="2064221"/>
              <a:chOff x="3441115" y="-977153"/>
              <a:chExt cx="4194039" cy="2064221"/>
            </a:xfrm>
          </p:grpSpPr>
          <p:sp>
            <p:nvSpPr>
              <p:cNvPr id="13" name="Pie 12"/>
              <p:cNvSpPr/>
              <p:nvPr/>
            </p:nvSpPr>
            <p:spPr>
              <a:xfrm>
                <a:off x="3481737" y="-772324"/>
                <a:ext cx="3504392" cy="1521138"/>
              </a:xfrm>
              <a:prstGeom prst="pie">
                <a:avLst>
                  <a:gd name="adj1" fmla="val 22874"/>
                  <a:gd name="adj2" fmla="val 10786258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4607526" y="134325"/>
                <a:ext cx="1023129" cy="952695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5" name="Arc 14"/>
              <p:cNvSpPr/>
              <p:nvPr/>
            </p:nvSpPr>
            <p:spPr>
              <a:xfrm rot="12469977">
                <a:off x="3441716" y="-184829"/>
                <a:ext cx="1132751" cy="830433"/>
              </a:xfrm>
              <a:prstGeom prst="arc">
                <a:avLst>
                  <a:gd name="adj1" fmla="val 11101214"/>
                  <a:gd name="adj2" fmla="val 21230192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6" name="Arc 15"/>
              <p:cNvSpPr/>
              <p:nvPr/>
            </p:nvSpPr>
            <p:spPr>
              <a:xfrm rot="6387309">
                <a:off x="5659329" y="-1047587"/>
                <a:ext cx="1905390" cy="2046259"/>
              </a:xfrm>
              <a:prstGeom prst="arc">
                <a:avLst>
                  <a:gd name="adj1" fmla="val 15243146"/>
                  <a:gd name="adj2" fmla="val 436902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3062932" y="90148"/>
              <a:ext cx="268198" cy="26675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2" name="Chord 11"/>
            <p:cNvSpPr/>
            <p:nvPr/>
          </p:nvSpPr>
          <p:spPr>
            <a:xfrm rot="17618442">
              <a:off x="2809760" y="-85246"/>
              <a:ext cx="182600" cy="228524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20" name="Round Same Side Corner Rectangle 19"/>
          <p:cNvSpPr/>
          <p:nvPr/>
        </p:nvSpPr>
        <p:spPr>
          <a:xfrm rot="4733987">
            <a:off x="1458913" y="2141538"/>
            <a:ext cx="809625" cy="260667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5000"/>
            </a:schemeClr>
          </a:solidFill>
          <a:ln w="25400">
            <a:solidFill>
              <a:schemeClr val="accent2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1" name="Freeform 20"/>
          <p:cNvSpPr/>
          <p:nvPr/>
        </p:nvSpPr>
        <p:spPr>
          <a:xfrm rot="4733987">
            <a:off x="814388" y="2201862"/>
            <a:ext cx="700088" cy="2513013"/>
          </a:xfrm>
          <a:custGeom>
            <a:avLst/>
            <a:gdLst>
              <a:gd name="connsiteX0" fmla="*/ 370199 w 740398"/>
              <a:gd name="connsiteY0" fmla="*/ 0 h 2607556"/>
              <a:gd name="connsiteX1" fmla="*/ 370199 w 740398"/>
              <a:gd name="connsiteY1" fmla="*/ 0 h 2607556"/>
              <a:gd name="connsiteX2" fmla="*/ 631969 w 740398"/>
              <a:gd name="connsiteY2" fmla="*/ 108429 h 2607556"/>
              <a:gd name="connsiteX3" fmla="*/ 740397 w 740398"/>
              <a:gd name="connsiteY3" fmla="*/ 370199 h 2607556"/>
              <a:gd name="connsiteX4" fmla="*/ 740398 w 740398"/>
              <a:gd name="connsiteY4" fmla="*/ 2607556 h 2607556"/>
              <a:gd name="connsiteX5" fmla="*/ 740398 w 740398"/>
              <a:gd name="connsiteY5" fmla="*/ 2607556 h 2607556"/>
              <a:gd name="connsiteX6" fmla="*/ 740398 w 740398"/>
              <a:gd name="connsiteY6" fmla="*/ 2607556 h 2607556"/>
              <a:gd name="connsiteX7" fmla="*/ 0 w 740398"/>
              <a:gd name="connsiteY7" fmla="*/ 2607556 h 2607556"/>
              <a:gd name="connsiteX8" fmla="*/ 0 w 740398"/>
              <a:gd name="connsiteY8" fmla="*/ 2607556 h 2607556"/>
              <a:gd name="connsiteX9" fmla="*/ 0 w 740398"/>
              <a:gd name="connsiteY9" fmla="*/ 2607556 h 2607556"/>
              <a:gd name="connsiteX10" fmla="*/ 0 w 740398"/>
              <a:gd name="connsiteY10" fmla="*/ 370199 h 2607556"/>
              <a:gd name="connsiteX11" fmla="*/ 108429 w 740398"/>
              <a:gd name="connsiteY11" fmla="*/ 108429 h 2607556"/>
              <a:gd name="connsiteX12" fmla="*/ 370199 w 740398"/>
              <a:gd name="connsiteY12" fmla="*/ 1 h 2607556"/>
              <a:gd name="connsiteX13" fmla="*/ 370199 w 740398"/>
              <a:gd name="connsiteY13" fmla="*/ 0 h 2607556"/>
              <a:gd name="connsiteX0" fmla="*/ 0 w 831838"/>
              <a:gd name="connsiteY0" fmla="*/ 2607556 h 2698996"/>
              <a:gd name="connsiteX1" fmla="*/ 0 w 831838"/>
              <a:gd name="connsiteY1" fmla="*/ 2607556 h 2698996"/>
              <a:gd name="connsiteX2" fmla="*/ 0 w 831838"/>
              <a:gd name="connsiteY2" fmla="*/ 2607556 h 2698996"/>
              <a:gd name="connsiteX3" fmla="*/ 0 w 831838"/>
              <a:gd name="connsiteY3" fmla="*/ 370199 h 2698996"/>
              <a:gd name="connsiteX4" fmla="*/ 108429 w 831838"/>
              <a:gd name="connsiteY4" fmla="*/ 108429 h 2698996"/>
              <a:gd name="connsiteX5" fmla="*/ 370199 w 831838"/>
              <a:gd name="connsiteY5" fmla="*/ 1 h 2698996"/>
              <a:gd name="connsiteX6" fmla="*/ 370199 w 831838"/>
              <a:gd name="connsiteY6" fmla="*/ 0 h 2698996"/>
              <a:gd name="connsiteX7" fmla="*/ 370199 w 831838"/>
              <a:gd name="connsiteY7" fmla="*/ 0 h 2698996"/>
              <a:gd name="connsiteX8" fmla="*/ 631969 w 831838"/>
              <a:gd name="connsiteY8" fmla="*/ 108429 h 2698996"/>
              <a:gd name="connsiteX9" fmla="*/ 740397 w 831838"/>
              <a:gd name="connsiteY9" fmla="*/ 370199 h 2698996"/>
              <a:gd name="connsiteX10" fmla="*/ 740398 w 831838"/>
              <a:gd name="connsiteY10" fmla="*/ 2607556 h 2698996"/>
              <a:gd name="connsiteX11" fmla="*/ 740398 w 831838"/>
              <a:gd name="connsiteY11" fmla="*/ 2607556 h 2698996"/>
              <a:gd name="connsiteX12" fmla="*/ 831838 w 831838"/>
              <a:gd name="connsiteY12" fmla="*/ 2698996 h 2698996"/>
              <a:gd name="connsiteX0" fmla="*/ 19377 w 851215"/>
              <a:gd name="connsiteY0" fmla="*/ 2607556 h 2698996"/>
              <a:gd name="connsiteX1" fmla="*/ 19377 w 851215"/>
              <a:gd name="connsiteY1" fmla="*/ 2607556 h 2698996"/>
              <a:gd name="connsiteX2" fmla="*/ 0 w 851215"/>
              <a:gd name="connsiteY2" fmla="*/ 2357093 h 2698996"/>
              <a:gd name="connsiteX3" fmla="*/ 19377 w 851215"/>
              <a:gd name="connsiteY3" fmla="*/ 370199 h 2698996"/>
              <a:gd name="connsiteX4" fmla="*/ 127806 w 851215"/>
              <a:gd name="connsiteY4" fmla="*/ 108429 h 2698996"/>
              <a:gd name="connsiteX5" fmla="*/ 389576 w 851215"/>
              <a:gd name="connsiteY5" fmla="*/ 1 h 2698996"/>
              <a:gd name="connsiteX6" fmla="*/ 389576 w 851215"/>
              <a:gd name="connsiteY6" fmla="*/ 0 h 2698996"/>
              <a:gd name="connsiteX7" fmla="*/ 389576 w 851215"/>
              <a:gd name="connsiteY7" fmla="*/ 0 h 2698996"/>
              <a:gd name="connsiteX8" fmla="*/ 651346 w 851215"/>
              <a:gd name="connsiteY8" fmla="*/ 108429 h 2698996"/>
              <a:gd name="connsiteX9" fmla="*/ 759774 w 851215"/>
              <a:gd name="connsiteY9" fmla="*/ 370199 h 2698996"/>
              <a:gd name="connsiteX10" fmla="*/ 759775 w 851215"/>
              <a:gd name="connsiteY10" fmla="*/ 2607556 h 2698996"/>
              <a:gd name="connsiteX11" fmla="*/ 759775 w 851215"/>
              <a:gd name="connsiteY11" fmla="*/ 2607556 h 2698996"/>
              <a:gd name="connsiteX12" fmla="*/ 851215 w 851215"/>
              <a:gd name="connsiteY12" fmla="*/ 2698996 h 2698996"/>
              <a:gd name="connsiteX0" fmla="*/ 19377 w 851215"/>
              <a:gd name="connsiteY0" fmla="*/ 2607556 h 2698996"/>
              <a:gd name="connsiteX1" fmla="*/ 0 w 851215"/>
              <a:gd name="connsiteY1" fmla="*/ 2357093 h 2698996"/>
              <a:gd name="connsiteX2" fmla="*/ 19377 w 851215"/>
              <a:gd name="connsiteY2" fmla="*/ 370199 h 2698996"/>
              <a:gd name="connsiteX3" fmla="*/ 127806 w 851215"/>
              <a:gd name="connsiteY3" fmla="*/ 108429 h 2698996"/>
              <a:gd name="connsiteX4" fmla="*/ 389576 w 851215"/>
              <a:gd name="connsiteY4" fmla="*/ 1 h 2698996"/>
              <a:gd name="connsiteX5" fmla="*/ 389576 w 851215"/>
              <a:gd name="connsiteY5" fmla="*/ 0 h 2698996"/>
              <a:gd name="connsiteX6" fmla="*/ 389576 w 851215"/>
              <a:gd name="connsiteY6" fmla="*/ 0 h 2698996"/>
              <a:gd name="connsiteX7" fmla="*/ 651346 w 851215"/>
              <a:gd name="connsiteY7" fmla="*/ 108429 h 2698996"/>
              <a:gd name="connsiteX8" fmla="*/ 759774 w 851215"/>
              <a:gd name="connsiteY8" fmla="*/ 370199 h 2698996"/>
              <a:gd name="connsiteX9" fmla="*/ 759775 w 851215"/>
              <a:gd name="connsiteY9" fmla="*/ 2607556 h 2698996"/>
              <a:gd name="connsiteX10" fmla="*/ 759775 w 851215"/>
              <a:gd name="connsiteY10" fmla="*/ 2607556 h 2698996"/>
              <a:gd name="connsiteX11" fmla="*/ 851215 w 851215"/>
              <a:gd name="connsiteY11" fmla="*/ 2698996 h 2698996"/>
              <a:gd name="connsiteX0" fmla="*/ 0 w 851215"/>
              <a:gd name="connsiteY0" fmla="*/ 2357093 h 2698996"/>
              <a:gd name="connsiteX1" fmla="*/ 19377 w 851215"/>
              <a:gd name="connsiteY1" fmla="*/ 370199 h 2698996"/>
              <a:gd name="connsiteX2" fmla="*/ 127806 w 851215"/>
              <a:gd name="connsiteY2" fmla="*/ 108429 h 2698996"/>
              <a:gd name="connsiteX3" fmla="*/ 389576 w 851215"/>
              <a:gd name="connsiteY3" fmla="*/ 1 h 2698996"/>
              <a:gd name="connsiteX4" fmla="*/ 389576 w 851215"/>
              <a:gd name="connsiteY4" fmla="*/ 0 h 2698996"/>
              <a:gd name="connsiteX5" fmla="*/ 389576 w 851215"/>
              <a:gd name="connsiteY5" fmla="*/ 0 h 2698996"/>
              <a:gd name="connsiteX6" fmla="*/ 651346 w 851215"/>
              <a:gd name="connsiteY6" fmla="*/ 108429 h 2698996"/>
              <a:gd name="connsiteX7" fmla="*/ 759774 w 851215"/>
              <a:gd name="connsiteY7" fmla="*/ 370199 h 2698996"/>
              <a:gd name="connsiteX8" fmla="*/ 759775 w 851215"/>
              <a:gd name="connsiteY8" fmla="*/ 2607556 h 2698996"/>
              <a:gd name="connsiteX9" fmla="*/ 759775 w 851215"/>
              <a:gd name="connsiteY9" fmla="*/ 2607556 h 2698996"/>
              <a:gd name="connsiteX10" fmla="*/ 851215 w 851215"/>
              <a:gd name="connsiteY10" fmla="*/ 2698996 h 2698996"/>
              <a:gd name="connsiteX0" fmla="*/ 0 w 759775"/>
              <a:gd name="connsiteY0" fmla="*/ 2357093 h 2607556"/>
              <a:gd name="connsiteX1" fmla="*/ 19377 w 759775"/>
              <a:gd name="connsiteY1" fmla="*/ 370199 h 2607556"/>
              <a:gd name="connsiteX2" fmla="*/ 127806 w 759775"/>
              <a:gd name="connsiteY2" fmla="*/ 108429 h 2607556"/>
              <a:gd name="connsiteX3" fmla="*/ 389576 w 759775"/>
              <a:gd name="connsiteY3" fmla="*/ 1 h 2607556"/>
              <a:gd name="connsiteX4" fmla="*/ 389576 w 759775"/>
              <a:gd name="connsiteY4" fmla="*/ 0 h 2607556"/>
              <a:gd name="connsiteX5" fmla="*/ 389576 w 759775"/>
              <a:gd name="connsiteY5" fmla="*/ 0 h 2607556"/>
              <a:gd name="connsiteX6" fmla="*/ 651346 w 759775"/>
              <a:gd name="connsiteY6" fmla="*/ 108429 h 2607556"/>
              <a:gd name="connsiteX7" fmla="*/ 759774 w 759775"/>
              <a:gd name="connsiteY7" fmla="*/ 370199 h 2607556"/>
              <a:gd name="connsiteX8" fmla="*/ 759775 w 759775"/>
              <a:gd name="connsiteY8" fmla="*/ 2607556 h 2607556"/>
              <a:gd name="connsiteX9" fmla="*/ 759775 w 759775"/>
              <a:gd name="connsiteY9" fmla="*/ 2607556 h 2607556"/>
              <a:gd name="connsiteX0" fmla="*/ 0 w 764702"/>
              <a:gd name="connsiteY0" fmla="*/ 2357093 h 2607556"/>
              <a:gd name="connsiteX1" fmla="*/ 19377 w 764702"/>
              <a:gd name="connsiteY1" fmla="*/ 370199 h 2607556"/>
              <a:gd name="connsiteX2" fmla="*/ 127806 w 764702"/>
              <a:gd name="connsiteY2" fmla="*/ 108429 h 2607556"/>
              <a:gd name="connsiteX3" fmla="*/ 389576 w 764702"/>
              <a:gd name="connsiteY3" fmla="*/ 1 h 2607556"/>
              <a:gd name="connsiteX4" fmla="*/ 389576 w 764702"/>
              <a:gd name="connsiteY4" fmla="*/ 0 h 2607556"/>
              <a:gd name="connsiteX5" fmla="*/ 389576 w 764702"/>
              <a:gd name="connsiteY5" fmla="*/ 0 h 2607556"/>
              <a:gd name="connsiteX6" fmla="*/ 651346 w 764702"/>
              <a:gd name="connsiteY6" fmla="*/ 108429 h 2607556"/>
              <a:gd name="connsiteX7" fmla="*/ 759774 w 764702"/>
              <a:gd name="connsiteY7" fmla="*/ 370199 h 2607556"/>
              <a:gd name="connsiteX8" fmla="*/ 759775 w 764702"/>
              <a:gd name="connsiteY8" fmla="*/ 2607556 h 2607556"/>
              <a:gd name="connsiteX9" fmla="*/ 764702 w 764702"/>
              <a:gd name="connsiteY9" fmla="*/ 2512599 h 2607556"/>
              <a:gd name="connsiteX0" fmla="*/ 0 w 778667"/>
              <a:gd name="connsiteY0" fmla="*/ 2357093 h 2512599"/>
              <a:gd name="connsiteX1" fmla="*/ 19377 w 778667"/>
              <a:gd name="connsiteY1" fmla="*/ 370199 h 2512599"/>
              <a:gd name="connsiteX2" fmla="*/ 127806 w 778667"/>
              <a:gd name="connsiteY2" fmla="*/ 108429 h 2512599"/>
              <a:gd name="connsiteX3" fmla="*/ 389576 w 778667"/>
              <a:gd name="connsiteY3" fmla="*/ 1 h 2512599"/>
              <a:gd name="connsiteX4" fmla="*/ 389576 w 778667"/>
              <a:gd name="connsiteY4" fmla="*/ 0 h 2512599"/>
              <a:gd name="connsiteX5" fmla="*/ 389576 w 778667"/>
              <a:gd name="connsiteY5" fmla="*/ 0 h 2512599"/>
              <a:gd name="connsiteX6" fmla="*/ 651346 w 778667"/>
              <a:gd name="connsiteY6" fmla="*/ 108429 h 2512599"/>
              <a:gd name="connsiteX7" fmla="*/ 759774 w 778667"/>
              <a:gd name="connsiteY7" fmla="*/ 370199 h 2512599"/>
              <a:gd name="connsiteX8" fmla="*/ 764702 w 778667"/>
              <a:gd name="connsiteY8" fmla="*/ 2512599 h 251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667" h="2512599">
                <a:moveTo>
                  <a:pt x="0" y="2357093"/>
                </a:moveTo>
                <a:lnTo>
                  <a:pt x="19377" y="370199"/>
                </a:lnTo>
                <a:cubicBezTo>
                  <a:pt x="19377" y="272016"/>
                  <a:pt x="58380" y="177855"/>
                  <a:pt x="127806" y="108429"/>
                </a:cubicBezTo>
                <a:cubicBezTo>
                  <a:pt x="197232" y="39003"/>
                  <a:pt x="291394" y="0"/>
                  <a:pt x="389576" y="1"/>
                </a:cubicBezTo>
                <a:lnTo>
                  <a:pt x="389576" y="0"/>
                </a:lnTo>
                <a:lnTo>
                  <a:pt x="389576" y="0"/>
                </a:lnTo>
                <a:cubicBezTo>
                  <a:pt x="487759" y="0"/>
                  <a:pt x="581920" y="39003"/>
                  <a:pt x="651346" y="108429"/>
                </a:cubicBezTo>
                <a:cubicBezTo>
                  <a:pt x="720772" y="177855"/>
                  <a:pt x="759775" y="272017"/>
                  <a:pt x="759774" y="370199"/>
                </a:cubicBezTo>
                <a:cubicBezTo>
                  <a:pt x="778667" y="770894"/>
                  <a:pt x="763675" y="2066266"/>
                  <a:pt x="764702" y="2512599"/>
                </a:cubicBezTo>
              </a:path>
            </a:pathLst>
          </a:custGeom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Freeform 21"/>
          <p:cNvSpPr/>
          <p:nvPr/>
        </p:nvSpPr>
        <p:spPr>
          <a:xfrm rot="4733987">
            <a:off x="390524" y="3357563"/>
            <a:ext cx="379413" cy="1208088"/>
          </a:xfrm>
          <a:custGeom>
            <a:avLst/>
            <a:gdLst>
              <a:gd name="connsiteX0" fmla="*/ 229291 w 458582"/>
              <a:gd name="connsiteY0" fmla="*/ 0 h 1615047"/>
              <a:gd name="connsiteX1" fmla="*/ 229291 w 458582"/>
              <a:gd name="connsiteY1" fmla="*/ 0 h 1615047"/>
              <a:gd name="connsiteX2" fmla="*/ 391424 w 458582"/>
              <a:gd name="connsiteY2" fmla="*/ 67158 h 1615047"/>
              <a:gd name="connsiteX3" fmla="*/ 458582 w 458582"/>
              <a:gd name="connsiteY3" fmla="*/ 229291 h 1615047"/>
              <a:gd name="connsiteX4" fmla="*/ 458582 w 458582"/>
              <a:gd name="connsiteY4" fmla="*/ 1615047 h 1615047"/>
              <a:gd name="connsiteX5" fmla="*/ 458582 w 458582"/>
              <a:gd name="connsiteY5" fmla="*/ 1615047 h 1615047"/>
              <a:gd name="connsiteX6" fmla="*/ 458582 w 458582"/>
              <a:gd name="connsiteY6" fmla="*/ 1615047 h 1615047"/>
              <a:gd name="connsiteX7" fmla="*/ 0 w 458582"/>
              <a:gd name="connsiteY7" fmla="*/ 1615047 h 1615047"/>
              <a:gd name="connsiteX8" fmla="*/ 0 w 458582"/>
              <a:gd name="connsiteY8" fmla="*/ 1615047 h 1615047"/>
              <a:gd name="connsiteX9" fmla="*/ 0 w 458582"/>
              <a:gd name="connsiteY9" fmla="*/ 1615047 h 1615047"/>
              <a:gd name="connsiteX10" fmla="*/ 0 w 458582"/>
              <a:gd name="connsiteY10" fmla="*/ 229291 h 1615047"/>
              <a:gd name="connsiteX11" fmla="*/ 67158 w 458582"/>
              <a:gd name="connsiteY11" fmla="*/ 67158 h 1615047"/>
              <a:gd name="connsiteX12" fmla="*/ 229291 w 458582"/>
              <a:gd name="connsiteY12" fmla="*/ 0 h 161504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0 w 550022"/>
              <a:gd name="connsiteY2" fmla="*/ 1615047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9603 w 550022"/>
              <a:gd name="connsiteY2" fmla="*/ 1356566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9603 w 550022"/>
              <a:gd name="connsiteY1" fmla="*/ 1356566 h 1706487"/>
              <a:gd name="connsiteX2" fmla="*/ 0 w 550022"/>
              <a:gd name="connsiteY2" fmla="*/ 229291 h 1706487"/>
              <a:gd name="connsiteX3" fmla="*/ 67158 w 550022"/>
              <a:gd name="connsiteY3" fmla="*/ 67158 h 1706487"/>
              <a:gd name="connsiteX4" fmla="*/ 229291 w 550022"/>
              <a:gd name="connsiteY4" fmla="*/ 0 h 1706487"/>
              <a:gd name="connsiteX5" fmla="*/ 229291 w 550022"/>
              <a:gd name="connsiteY5" fmla="*/ 0 h 1706487"/>
              <a:gd name="connsiteX6" fmla="*/ 391424 w 550022"/>
              <a:gd name="connsiteY6" fmla="*/ 67158 h 1706487"/>
              <a:gd name="connsiteX7" fmla="*/ 458582 w 550022"/>
              <a:gd name="connsiteY7" fmla="*/ 229291 h 1706487"/>
              <a:gd name="connsiteX8" fmla="*/ 458582 w 550022"/>
              <a:gd name="connsiteY8" fmla="*/ 1615047 h 1706487"/>
              <a:gd name="connsiteX9" fmla="*/ 458582 w 550022"/>
              <a:gd name="connsiteY9" fmla="*/ 1615047 h 1706487"/>
              <a:gd name="connsiteX10" fmla="*/ 550022 w 550022"/>
              <a:gd name="connsiteY10" fmla="*/ 1706487 h 1706487"/>
              <a:gd name="connsiteX0" fmla="*/ 9603 w 550022"/>
              <a:gd name="connsiteY0" fmla="*/ 1356566 h 1706487"/>
              <a:gd name="connsiteX1" fmla="*/ 0 w 550022"/>
              <a:gd name="connsiteY1" fmla="*/ 229291 h 1706487"/>
              <a:gd name="connsiteX2" fmla="*/ 67158 w 550022"/>
              <a:gd name="connsiteY2" fmla="*/ 67158 h 1706487"/>
              <a:gd name="connsiteX3" fmla="*/ 229291 w 550022"/>
              <a:gd name="connsiteY3" fmla="*/ 0 h 1706487"/>
              <a:gd name="connsiteX4" fmla="*/ 229291 w 550022"/>
              <a:gd name="connsiteY4" fmla="*/ 0 h 1706487"/>
              <a:gd name="connsiteX5" fmla="*/ 391424 w 550022"/>
              <a:gd name="connsiteY5" fmla="*/ 67158 h 1706487"/>
              <a:gd name="connsiteX6" fmla="*/ 458582 w 550022"/>
              <a:gd name="connsiteY6" fmla="*/ 229291 h 1706487"/>
              <a:gd name="connsiteX7" fmla="*/ 458582 w 550022"/>
              <a:gd name="connsiteY7" fmla="*/ 1615047 h 1706487"/>
              <a:gd name="connsiteX8" fmla="*/ 458582 w 550022"/>
              <a:gd name="connsiteY8" fmla="*/ 1615047 h 1706487"/>
              <a:gd name="connsiteX9" fmla="*/ 550022 w 550022"/>
              <a:gd name="connsiteY9" fmla="*/ 1706487 h 170648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58582 w 458582"/>
              <a:gd name="connsiteY8" fmla="*/ 1615047 h 161504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47473 w 458582"/>
              <a:gd name="connsiteY8" fmla="*/ 1462129 h 1615047"/>
              <a:gd name="connsiteX0" fmla="*/ 9603 w 458582"/>
              <a:gd name="connsiteY0" fmla="*/ 1356566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28227 w 458582"/>
              <a:gd name="connsiteY0" fmla="*/ 1401330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0 w 459179"/>
              <a:gd name="connsiteY0" fmla="*/ 1379079 h 1462129"/>
              <a:gd name="connsiteX1" fmla="*/ 597 w 459179"/>
              <a:gd name="connsiteY1" fmla="*/ 229291 h 1462129"/>
              <a:gd name="connsiteX2" fmla="*/ 67755 w 459179"/>
              <a:gd name="connsiteY2" fmla="*/ 67158 h 1462129"/>
              <a:gd name="connsiteX3" fmla="*/ 229888 w 459179"/>
              <a:gd name="connsiteY3" fmla="*/ 0 h 1462129"/>
              <a:gd name="connsiteX4" fmla="*/ 229888 w 459179"/>
              <a:gd name="connsiteY4" fmla="*/ 0 h 1462129"/>
              <a:gd name="connsiteX5" fmla="*/ 392021 w 459179"/>
              <a:gd name="connsiteY5" fmla="*/ 67158 h 1462129"/>
              <a:gd name="connsiteX6" fmla="*/ 459179 w 459179"/>
              <a:gd name="connsiteY6" fmla="*/ 229291 h 1462129"/>
              <a:gd name="connsiteX7" fmla="*/ 448070 w 459179"/>
              <a:gd name="connsiteY7" fmla="*/ 1462129 h 146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179" h="1462129">
                <a:moveTo>
                  <a:pt x="0" y="1379079"/>
                </a:moveTo>
                <a:lnTo>
                  <a:pt x="597" y="229291"/>
                </a:lnTo>
                <a:cubicBezTo>
                  <a:pt x="597" y="168479"/>
                  <a:pt x="24755" y="110158"/>
                  <a:pt x="67755" y="67158"/>
                </a:cubicBezTo>
                <a:cubicBezTo>
                  <a:pt x="110755" y="24158"/>
                  <a:pt x="169077" y="0"/>
                  <a:pt x="229888" y="0"/>
                </a:cubicBezTo>
                <a:lnTo>
                  <a:pt x="229888" y="0"/>
                </a:lnTo>
                <a:cubicBezTo>
                  <a:pt x="290700" y="0"/>
                  <a:pt x="349021" y="24158"/>
                  <a:pt x="392021" y="67158"/>
                </a:cubicBezTo>
                <a:cubicBezTo>
                  <a:pt x="435021" y="110158"/>
                  <a:pt x="459179" y="168480"/>
                  <a:pt x="459179" y="229291"/>
                </a:cubicBezTo>
                <a:lnTo>
                  <a:pt x="448070" y="1462129"/>
                </a:lnTo>
              </a:path>
            </a:pathLst>
          </a:custGeom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000000">
            <a:off x="887172" y="5303003"/>
            <a:ext cx="6904501" cy="977900"/>
          </a:xfrm>
        </p:spPr>
        <p:txBody>
          <a:bodyPr anchor="ctr" anchorCtr="0"/>
          <a:lstStyle>
            <a:lvl1pPr marL="0" indent="0" algn="r" defTabSz="914400" rtl="0" eaLnBrk="1" latinLnBrk="0" hangingPunct="1">
              <a:spcAft>
                <a:spcPts val="0"/>
              </a:spcAft>
              <a:buFontTx/>
              <a:buNone/>
              <a:defRPr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00000">
            <a:off x="600152" y="3389654"/>
            <a:ext cx="7622161" cy="1679594"/>
          </a:xfrm>
        </p:spPr>
        <p:txBody>
          <a:bodyPr rtlCol="0" anchor="b">
            <a:noAutofit/>
          </a:bodyPr>
          <a:lstStyle>
            <a:lvl1pPr algn="r" defTabSz="9144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4"/>
          <p:cNvSpPr/>
          <p:nvPr/>
        </p:nvSpPr>
        <p:spPr>
          <a:xfrm rot="16200000">
            <a:off x="3974306" y="-2347118"/>
            <a:ext cx="1450975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247" y="3024188"/>
            <a:ext cx="3657600" cy="33766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294" y="3024188"/>
            <a:ext cx="3657600" cy="33766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C2D831-1F49-4469-837D-CAD36FCB9EDB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4749F4-348C-466E-9296-776CC1AD71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3974306" y="-2347118"/>
            <a:ext cx="1450975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788" y="3657600"/>
            <a:ext cx="3657600" cy="274319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706" y="3657600"/>
            <a:ext cx="3657600" cy="274319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485BA0-472A-4220-A0ED-7CC3ED32B005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94B458-DDDE-4252-887D-F795E715E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ame Side Corner Rectangle 2"/>
          <p:cNvSpPr/>
          <p:nvPr/>
        </p:nvSpPr>
        <p:spPr>
          <a:xfrm rot="16200000">
            <a:off x="3974306" y="-2347118"/>
            <a:ext cx="1450975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56DA107-2854-4464-A25D-D59111A2DAFE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C0A701-07E2-4676-BD82-E9ACAA549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3D7DE6-200C-4EE1-9B8C-6999574DE452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0930D2C-316C-48BA-8322-A8CBF91C10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66713" y="1447800"/>
            <a:ext cx="3748087" cy="4800600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635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1676400"/>
            <a:ext cx="3429000" cy="1066800"/>
          </a:xfrm>
        </p:spPr>
        <p:txBody>
          <a:bodyPr anchor="b"/>
          <a:lstStyle>
            <a:lvl1pPr algn="ctr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66" y="990600"/>
            <a:ext cx="4258234" cy="5257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850775"/>
            <a:ext cx="3429000" cy="3169025"/>
          </a:xfrm>
        </p:spPr>
        <p:txBody>
          <a:bodyPr/>
          <a:lstStyle>
            <a:lvl1pPr marL="0" indent="0" algn="ctr">
              <a:spcAft>
                <a:spcPts val="1000"/>
              </a:spcAft>
              <a:buNone/>
              <a:defRPr sz="16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12EA2E-2B12-426F-AAA5-867F93895EB8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B43D549-AB57-4AE5-8A9C-197DDDB278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TextSlideOverlay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7" name="Group 7"/>
          <p:cNvGrpSpPr>
            <a:grpSpLocks/>
          </p:cNvGrpSpPr>
          <p:nvPr/>
        </p:nvGrpSpPr>
        <p:grpSpPr bwMode="auto">
          <a:xfrm>
            <a:off x="-573088" y="-606425"/>
            <a:ext cx="7562851" cy="1982788"/>
            <a:chOff x="-573169" y="-607194"/>
            <a:chExt cx="7563453" cy="1983277"/>
          </a:xfrm>
        </p:grpSpPr>
        <p:grpSp>
          <p:nvGrpSpPr>
            <p:cNvPr id="1034" name="Group 32"/>
            <p:cNvGrpSpPr>
              <a:grpSpLocks/>
            </p:cNvGrpSpPr>
            <p:nvPr userDrawn="1"/>
          </p:nvGrpSpPr>
          <p:grpSpPr bwMode="auto">
            <a:xfrm>
              <a:off x="-263314" y="-607194"/>
              <a:ext cx="7253598" cy="1983277"/>
              <a:chOff x="-263314" y="-607194"/>
              <a:chExt cx="7253598" cy="1983277"/>
            </a:xfrm>
          </p:grpSpPr>
          <p:sp>
            <p:nvSpPr>
              <p:cNvPr id="11" name="Oval 10"/>
              <p:cNvSpPr/>
              <p:nvPr userDrawn="1"/>
            </p:nvSpPr>
            <p:spPr>
              <a:xfrm rot="4368687">
                <a:off x="2840180" y="-41839"/>
                <a:ext cx="581168" cy="790638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2" name="Oval 11"/>
              <p:cNvSpPr/>
              <p:nvPr userDrawn="1"/>
            </p:nvSpPr>
            <p:spPr>
              <a:xfrm>
                <a:off x="334955" y="12084"/>
                <a:ext cx="1189132" cy="10130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3" name="Arc 12"/>
              <p:cNvSpPr/>
              <p:nvPr userDrawn="1"/>
            </p:nvSpPr>
            <p:spPr>
              <a:xfrm rot="6387309">
                <a:off x="5839162" y="-548343"/>
                <a:ext cx="1106761" cy="1195483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5472513" y="62896"/>
                <a:ext cx="609648" cy="49065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5" name="Pie 14"/>
              <p:cNvSpPr/>
              <p:nvPr userDrawn="1"/>
            </p:nvSpPr>
            <p:spPr>
              <a:xfrm>
                <a:off x="-7974" y="-607194"/>
                <a:ext cx="1385998" cy="120521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6" name="Pie 15"/>
              <p:cNvSpPr/>
              <p:nvPr userDrawn="1"/>
            </p:nvSpPr>
            <p:spPr>
              <a:xfrm>
                <a:off x="1905116" y="-402356"/>
                <a:ext cx="1600327" cy="800298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7" name="Oval 16"/>
              <p:cNvSpPr/>
              <p:nvPr userDrawn="1"/>
            </p:nvSpPr>
            <p:spPr>
              <a:xfrm>
                <a:off x="2630662" y="761568"/>
                <a:ext cx="417545" cy="417616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8" name="Oval 17"/>
              <p:cNvSpPr/>
              <p:nvPr userDrawn="1"/>
            </p:nvSpPr>
            <p:spPr>
              <a:xfrm rot="2510439">
                <a:off x="169841" y="162934"/>
                <a:ext cx="779524" cy="982904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9" name="Pie 18"/>
              <p:cNvSpPr/>
              <p:nvPr userDrawn="1"/>
            </p:nvSpPr>
            <p:spPr>
              <a:xfrm rot="16200000">
                <a:off x="-263626" y="842596"/>
                <a:ext cx="533532" cy="533442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20" name="Oval 19"/>
              <p:cNvSpPr/>
              <p:nvPr userDrawn="1"/>
            </p:nvSpPr>
            <p:spPr>
              <a:xfrm>
                <a:off x="1559014" y="491627"/>
                <a:ext cx="228618" cy="19372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21" name="Pie 20"/>
              <p:cNvSpPr/>
              <p:nvPr userDrawn="1"/>
            </p:nvSpPr>
            <p:spPr>
              <a:xfrm>
                <a:off x="990644" y="-604018"/>
                <a:ext cx="1385998" cy="120521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22" name="Pie 21"/>
              <p:cNvSpPr/>
              <p:nvPr userDrawn="1"/>
            </p:nvSpPr>
            <p:spPr>
              <a:xfrm>
                <a:off x="5181977" y="-343604"/>
                <a:ext cx="1600327" cy="685969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23" name="Oval 22"/>
              <p:cNvSpPr/>
              <p:nvPr userDrawn="1"/>
            </p:nvSpPr>
            <p:spPr>
              <a:xfrm>
                <a:off x="5728121" y="62896"/>
                <a:ext cx="685855" cy="533532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24" name="Pie 23"/>
              <p:cNvSpPr/>
              <p:nvPr userDrawn="1"/>
            </p:nvSpPr>
            <p:spPr>
              <a:xfrm>
                <a:off x="6136141" y="-257858"/>
                <a:ext cx="838267" cy="52718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25" name="Oval 24"/>
              <p:cNvSpPr/>
              <p:nvPr userDrawn="1"/>
            </p:nvSpPr>
            <p:spPr>
              <a:xfrm rot="4368687">
                <a:off x="3664159" y="-146629"/>
                <a:ext cx="582756" cy="909709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26" name="Pie 25"/>
              <p:cNvSpPr/>
              <p:nvPr userDrawn="1"/>
            </p:nvSpPr>
            <p:spPr>
              <a:xfrm>
                <a:off x="4384989" y="-146705"/>
                <a:ext cx="300062" cy="300112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27" name="Pie 26"/>
              <p:cNvSpPr/>
              <p:nvPr userDrawn="1"/>
            </p:nvSpPr>
            <p:spPr>
              <a:xfrm>
                <a:off x="4756493" y="-119712"/>
                <a:ext cx="182578" cy="228657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28" name="Pie 27"/>
              <p:cNvSpPr/>
              <p:nvPr userDrawn="1"/>
            </p:nvSpPr>
            <p:spPr>
              <a:xfrm>
                <a:off x="5029565" y="-114948"/>
                <a:ext cx="228618" cy="228656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29" name="Oval 28"/>
              <p:cNvSpPr/>
              <p:nvPr userDrawn="1"/>
            </p:nvSpPr>
            <p:spPr>
              <a:xfrm>
                <a:off x="2403631" y="-619"/>
                <a:ext cx="665216" cy="665327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30" name="Pie 29"/>
              <p:cNvSpPr/>
              <p:nvPr userDrawn="1"/>
            </p:nvSpPr>
            <p:spPr>
              <a:xfrm>
                <a:off x="3011693" y="-299143"/>
                <a:ext cx="838267" cy="60975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</p:grpSp>
        <p:sp>
          <p:nvSpPr>
            <p:cNvPr id="10" name="Pie 9"/>
            <p:cNvSpPr/>
            <p:nvPr userDrawn="1"/>
          </p:nvSpPr>
          <p:spPr>
            <a:xfrm rot="16200000">
              <a:off x="-430353" y="-79920"/>
              <a:ext cx="851110" cy="1136741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712788" y="1371600"/>
            <a:ext cx="7716837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3011488"/>
            <a:ext cx="7716837" cy="3389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88" y="300038"/>
            <a:ext cx="2743200" cy="1841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ts val="1200"/>
              </a:lnSpc>
              <a:defRPr sz="10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361446D-2094-468D-BE8F-7601DB0EA396}" type="datetimeFigureOut">
              <a:rPr lang="en-US"/>
              <a:pPr>
                <a:defRPr/>
              </a:pPr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115888"/>
            <a:ext cx="2743200" cy="184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 sz="10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04838"/>
            <a:ext cx="1385888" cy="23336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18F82DA-6034-4407-849A-A35447DA67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</p:sldLayoutIdLst>
  <p:transition spd="slow">
    <p:sndAc>
      <p:endSnd/>
    </p:sndAc>
  </p:transition>
  <p:txStyles>
    <p:titleStyle>
      <a:lvl1pPr algn="l" rtl="0" eaLnBrk="0" fontAlgn="base" hangingPunct="0">
        <a:lnSpc>
          <a:spcPts val="5600"/>
        </a:lnSpc>
        <a:spcBef>
          <a:spcPct val="0"/>
        </a:spcBef>
        <a:spcAft>
          <a:spcPct val="0"/>
        </a:spcAft>
        <a:defRPr sz="4600" kern="1200">
          <a:solidFill>
            <a:schemeClr val="bg1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ts val="5600"/>
        </a:lnSpc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Arial Rounded MT Bold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ts val="5600"/>
        </a:lnSpc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Arial Rounded MT Bold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ts val="5600"/>
        </a:lnSpc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Arial Rounded MT Bold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ts val="5600"/>
        </a:lnSpc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Arial Rounded MT Bold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ts val="5600"/>
        </a:lnSpc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Arial Rounded MT Bold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ts val="5600"/>
        </a:lnSpc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Arial Rounded MT Bold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ts val="5600"/>
        </a:lnSpc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Arial Rounded MT Bold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ts val="5600"/>
        </a:lnSpc>
        <a:spcBef>
          <a:spcPct val="0"/>
        </a:spcBef>
        <a:spcAft>
          <a:spcPct val="0"/>
        </a:spcAft>
        <a:defRPr sz="4600">
          <a:solidFill>
            <a:schemeClr val="bg1"/>
          </a:solidFill>
          <a:latin typeface="Arial Rounded MT Bold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ts val="2000"/>
        </a:spcAft>
        <a:buBlip>
          <a:blip r:embed="rId17"/>
        </a:buBlip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MS PGothic" pitchFamily="34" charset="-128"/>
          <a:cs typeface="ＭＳ Ｐゴシック" charset="0"/>
        </a:defRPr>
      </a:lvl1pPr>
      <a:lvl2pPr marL="631825" indent="-282575" algn="l" rtl="0" eaLnBrk="0" fontAlgn="base" hangingPunct="0">
        <a:spcBef>
          <a:spcPct val="0"/>
        </a:spcBef>
        <a:spcAft>
          <a:spcPts val="1000"/>
        </a:spcAft>
        <a:buBlip>
          <a:blip r:embed="rId17"/>
        </a:buBlip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MS PGothic" pitchFamily="34" charset="-128"/>
          <a:cs typeface="+mn-cs"/>
        </a:defRPr>
      </a:lvl2pPr>
      <a:lvl3pPr marL="914400" indent="-282575" algn="l" rtl="0" eaLnBrk="0" fontAlgn="base" hangingPunct="0">
        <a:spcBef>
          <a:spcPct val="0"/>
        </a:spcBef>
        <a:spcAft>
          <a:spcPts val="1000"/>
        </a:spcAft>
        <a:buBlip>
          <a:blip r:embed="rId17"/>
        </a:buBlip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MS PGothic" pitchFamily="34" charset="-128"/>
          <a:cs typeface="+mn-cs"/>
        </a:defRPr>
      </a:lvl3pPr>
      <a:lvl4pPr marL="1196975" indent="-282575" algn="l" rtl="0" eaLnBrk="0" fontAlgn="base" hangingPunct="0">
        <a:spcBef>
          <a:spcPct val="0"/>
        </a:spcBef>
        <a:spcAft>
          <a:spcPts val="1000"/>
        </a:spcAft>
        <a:buBlip>
          <a:blip r:embed="rId17"/>
        </a:buBlip>
        <a:defRPr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MS PGothic" pitchFamily="34" charset="-128"/>
          <a:cs typeface="+mn-cs"/>
        </a:defRPr>
      </a:lvl4pPr>
      <a:lvl5pPr marL="1492250" indent="-295275" algn="l" rtl="0" eaLnBrk="0" fontAlgn="base" hangingPunct="0">
        <a:spcBef>
          <a:spcPct val="0"/>
        </a:spcBef>
        <a:spcAft>
          <a:spcPts val="1000"/>
        </a:spcAft>
        <a:buBlip>
          <a:blip r:embed="rId17"/>
        </a:buBlip>
        <a:defRPr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MS PGothic" pitchFamily="34" charset="-128"/>
          <a:cs typeface="+mn-cs"/>
        </a:defRPr>
      </a:lvl5pPr>
      <a:lvl6pPr marL="17748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6pPr>
      <a:lvl7pPr marL="2055813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7pPr>
      <a:lvl8pPr marL="2344738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8pPr>
      <a:lvl9pPr marL="26257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mailto:raphojuma@hotmail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 rot="21042312">
            <a:off x="1022350" y="2960688"/>
            <a:ext cx="7551738" cy="1612900"/>
          </a:xfrm>
        </p:spPr>
        <p:txBody>
          <a:bodyPr/>
          <a:lstStyle/>
          <a:p>
            <a:r>
              <a:rPr lang="en-US" smtClean="0"/>
              <a:t>Impact of COVID-19 on vulnerable groups (youth)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1113" y="4705350"/>
            <a:ext cx="6400800" cy="9144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>
                <a:ea typeface="ＭＳ Ｐゴシック" charset="0"/>
              </a:rPr>
              <a:t>Raphael Obonyo </a:t>
            </a:r>
          </a:p>
          <a:p>
            <a:pPr>
              <a:defRPr/>
            </a:pPr>
            <a:r>
              <a:rPr lang="en-US" dirty="0" smtClean="0">
                <a:ea typeface="ＭＳ Ｐゴシック" charset="0"/>
              </a:rPr>
              <a:t>The Youth Congress</a:t>
            </a:r>
          </a:p>
          <a:p>
            <a:pPr>
              <a:defRPr/>
            </a:pPr>
            <a:r>
              <a:rPr lang="en-US" dirty="0" smtClean="0">
                <a:ea typeface="ＭＳ Ｐゴシック" charset="0"/>
              </a:rPr>
              <a:t>Kenya, Africa </a:t>
            </a:r>
            <a:endParaRPr lang="en-US" dirty="0">
              <a:ea typeface="ＭＳ Ｐゴシック" charset="0"/>
            </a:endParaRPr>
          </a:p>
        </p:txBody>
      </p:sp>
    </p:spTree>
  </p:cSld>
  <p:clrMapOvr>
    <a:masterClrMapping/>
  </p:clrMapOvr>
  <p:transition spd="slow">
    <p:fade/>
    <p:sndAc>
      <p:endSnd/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>
          <a:xfrm rot="21042312">
            <a:off x="1249363" y="3563938"/>
            <a:ext cx="7323137" cy="1612900"/>
          </a:xfrm>
        </p:spPr>
        <p:txBody>
          <a:bodyPr/>
          <a:lstStyle/>
          <a:p>
            <a:pPr eaLnBrk="1" hangingPunct="1"/>
            <a:r>
              <a:rPr lang="en-US" sz="5400" smtClean="0">
                <a:solidFill>
                  <a:srgbClr val="FFCC00"/>
                </a:solidFill>
              </a:rPr>
              <a:t>The Youth Congress</a:t>
            </a:r>
          </a:p>
        </p:txBody>
      </p:sp>
      <p:sp>
        <p:nvSpPr>
          <p:cNvPr id="17411" name="Subtitle 3"/>
          <p:cNvSpPr>
            <a:spLocks noGrp="1"/>
          </p:cNvSpPr>
          <p:nvPr>
            <p:ph type="subTitle" idx="1"/>
          </p:nvPr>
        </p:nvSpPr>
        <p:spPr bwMode="auto">
          <a:xfrm rot="21060000">
            <a:off x="2551113" y="4991100"/>
            <a:ext cx="6400800" cy="91440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spcAft>
                <a:spcPct val="0"/>
              </a:spcAft>
            </a:pPr>
            <a:r>
              <a:rPr lang="en-US" i="1" smtClean="0">
                <a:solidFill>
                  <a:srgbClr val="FFCC00"/>
                </a:solidFill>
              </a:rPr>
              <a:t>The real youth agent </a:t>
            </a:r>
          </a:p>
        </p:txBody>
      </p:sp>
      <p:pic>
        <p:nvPicPr>
          <p:cNvPr id="17412" name="Picture Placeholder 4"/>
          <p:cNvPicPr>
            <a:picLocks noGrp="1"/>
          </p:cNvPicPr>
          <p:nvPr>
            <p:ph type="pic" idx="13"/>
          </p:nvPr>
        </p:nvPicPr>
        <p:blipFill>
          <a:blip r:embed="rId2"/>
          <a:srcRect l="8179" r="8179"/>
          <a:stretch>
            <a:fillRect/>
          </a:stretch>
        </p:blipFill>
        <p:spPr bwMode="auto">
          <a:xfrm rot="21068552">
            <a:off x="557213" y="396875"/>
            <a:ext cx="3922712" cy="2805113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p:transition spd="slow">
    <p:fade/>
    <p:sndAc>
      <p:endSnd/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COVID-19 in Africa </a:t>
            </a:r>
          </a:p>
        </p:txBody>
      </p:sp>
      <p:sp>
        <p:nvSpPr>
          <p:cNvPr id="18435" name="Content Placeholder 4"/>
          <p:cNvSpPr>
            <a:spLocks noGrp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US" sz="2800" smtClean="0">
              <a:effectLst/>
            </a:endParaRPr>
          </a:p>
          <a:p>
            <a:pPr marL="0" indent="0">
              <a:buFontTx/>
              <a:buNone/>
            </a:pPr>
            <a:r>
              <a:rPr lang="en-US" altLang="en-US" sz="2800" smtClean="0">
                <a:effectLst/>
              </a:rPr>
              <a:t>“</a:t>
            </a:r>
            <a:r>
              <a:rPr lang="en-US" sz="2800" smtClean="0">
                <a:effectLst/>
              </a:rPr>
              <a:t>Although the number of COVID-19 cases in Africa is quite low compared to other regions, the true extent of the pandemic</a:t>
            </a:r>
            <a:r>
              <a:rPr lang="en-US" altLang="en-US" sz="2800" smtClean="0">
                <a:effectLst/>
              </a:rPr>
              <a:t>’</a:t>
            </a:r>
            <a:r>
              <a:rPr lang="en-US" sz="2800" smtClean="0">
                <a:effectLst/>
              </a:rPr>
              <a:t>s impact remains unclear</a:t>
            </a:r>
            <a:r>
              <a:rPr lang="en-US" altLang="en-US" sz="2800" smtClean="0">
                <a:effectLst/>
              </a:rPr>
              <a:t>”</a:t>
            </a:r>
            <a:r>
              <a:rPr lang="en-US" sz="2800" smtClean="0">
                <a:effectLst/>
              </a:rPr>
              <a:t> </a:t>
            </a:r>
          </a:p>
        </p:txBody>
      </p:sp>
    </p:spTree>
  </p:cSld>
  <p:clrMapOvr>
    <a:masterClrMapping/>
  </p:clrMapOvr>
  <p:transition spd="slow">
    <p:fade/>
    <p:sndAc>
      <p:endSnd/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Youth and COVID-19 </a:t>
            </a:r>
          </a:p>
        </p:txBody>
      </p:sp>
      <p:sp>
        <p:nvSpPr>
          <p:cNvPr id="1945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029075" y="3024188"/>
            <a:ext cx="4733925" cy="3376612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en-US" altLang="en-US" smtClean="0">
                <a:effectLst/>
              </a:rPr>
              <a:t>“</a:t>
            </a:r>
            <a:r>
              <a:rPr lang="en-US" smtClean="0">
                <a:effectLst/>
              </a:rPr>
              <a:t> The pandemic has had impacts on jobs, livelihoods, education, rights and mental well-being.</a:t>
            </a:r>
            <a:r>
              <a:rPr lang="en-US" altLang="en-US" smtClean="0">
                <a:effectLst/>
              </a:rPr>
              <a:t>”</a:t>
            </a:r>
            <a:endParaRPr lang="en-US" altLang="ja-JP" smtClean="0">
              <a:effectLst/>
            </a:endParaRPr>
          </a:p>
          <a:p>
            <a:pPr marL="0" indent="0">
              <a:buFontTx/>
              <a:buNone/>
            </a:pPr>
            <a:r>
              <a:rPr lang="en-US" altLang="en-US" smtClean="0">
                <a:effectLst/>
              </a:rPr>
              <a:t>“</a:t>
            </a:r>
            <a:r>
              <a:rPr lang="en-US" smtClean="0">
                <a:effectLst/>
              </a:rPr>
              <a:t>The impact of the pandemic on young people to be systematic, deep and disproportionate. It has been particularly hard on young women, younger youth and youth in lower-income countries.</a:t>
            </a:r>
            <a:r>
              <a:rPr lang="en-US" altLang="en-US" smtClean="0">
                <a:effectLst/>
              </a:rPr>
              <a:t>”</a:t>
            </a:r>
            <a:endParaRPr lang="en-US" altLang="ja-JP" smtClean="0">
              <a:effectLst/>
            </a:endParaRPr>
          </a:p>
          <a:p>
            <a:pPr marL="0" indent="0" eaLnBrk="1" hangingPunct="1">
              <a:buFontTx/>
              <a:buNone/>
            </a:pPr>
            <a:endParaRPr lang="en-US" smtClean="0">
              <a:effectLst/>
            </a:endParaRPr>
          </a:p>
          <a:p>
            <a:pPr marL="0" indent="0" eaLnBrk="1" hangingPunct="1">
              <a:buFontTx/>
              <a:buNone/>
            </a:pPr>
            <a:endParaRPr lang="en-GB" smtClean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698500" y="3024188"/>
            <a:ext cx="3214688" cy="3376612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Reports By: </a:t>
            </a:r>
          </a:p>
          <a:p>
            <a:pPr marL="0" indent="0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International Labour Organizations</a:t>
            </a:r>
          </a:p>
          <a:p>
            <a:pPr marL="0" indent="0">
              <a:defRPr/>
            </a:pPr>
            <a:r>
              <a:rPr lang="en-US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The Youth Congress </a:t>
            </a:r>
          </a:p>
        </p:txBody>
      </p:sp>
    </p:spTree>
  </p:cSld>
  <p:clrMapOvr>
    <a:masterClrMapping/>
  </p:clrMapOvr>
  <p:transition spd="slow">
    <p:fade/>
    <p:sndAc>
      <p:endSnd/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3079750" y="128588"/>
            <a:ext cx="6064250" cy="1619250"/>
          </a:xfrm>
        </p:spPr>
        <p:txBody>
          <a:bodyPr/>
          <a:lstStyle/>
          <a:p>
            <a:pPr eaLnBrk="1" hangingPunct="1"/>
            <a:r>
              <a:rPr lang="en-US" sz="4400" smtClean="0"/>
              <a:t>Impact of COVID-19 on youth livelihoods </a:t>
            </a:r>
          </a:p>
        </p:txBody>
      </p:sp>
      <p:sp>
        <p:nvSpPr>
          <p:cNvPr id="2048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254500" y="1898650"/>
            <a:ext cx="4710113" cy="43497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altLang="en-US" sz="2800" smtClean="0"/>
              <a:t>“</a:t>
            </a:r>
            <a:r>
              <a:rPr lang="en-US" sz="2800" smtClean="0"/>
              <a:t>COVID-19 pandemic has had huge negative impact on youth businesses and livelihoods.</a:t>
            </a:r>
            <a:r>
              <a:rPr lang="en-US" altLang="en-US" sz="2800" smtClean="0"/>
              <a:t>”</a:t>
            </a:r>
            <a:endParaRPr lang="en-US" sz="2800" smtClean="0"/>
          </a:p>
        </p:txBody>
      </p:sp>
      <p:pic>
        <p:nvPicPr>
          <p:cNvPr id="3" name="Picture Placeholder 2" descr="Covid 19 Korogocho 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/>
            </a:extLst>
          </a:blip>
          <a:srcRect l="9130" r="9130"/>
          <a:stretch>
            <a:fillRect/>
          </a:stretch>
        </p:blipFill>
        <p:spPr/>
      </p:pic>
    </p:spTree>
  </p:cSld>
  <p:clrMapOvr>
    <a:masterClrMapping/>
  </p:clrMapOvr>
  <p:transition spd="slow">
    <p:fade/>
    <p:sndAc>
      <p:endSnd/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371975" y="990600"/>
            <a:ext cx="4605338" cy="933450"/>
          </a:xfrm>
        </p:spPr>
        <p:txBody>
          <a:bodyPr/>
          <a:lstStyle/>
          <a:p>
            <a:pPr eaLnBrk="1" hangingPunct="1"/>
            <a:r>
              <a:rPr lang="en-US" sz="4400" smtClean="0"/>
              <a:t>Call for Action </a:t>
            </a:r>
          </a:p>
        </p:txBody>
      </p:sp>
      <p:sp>
        <p:nvSpPr>
          <p:cNvPr id="2150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478338" y="2112963"/>
            <a:ext cx="4284662" cy="4287837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2400" smtClean="0">
              <a:solidFill>
                <a:srgbClr val="000000"/>
              </a:solidFill>
            </a:endParaRPr>
          </a:p>
          <a:p>
            <a:pPr eaLnBrk="1" hangingPunct="1"/>
            <a:endParaRPr lang="en-US" sz="2400" smtClean="0">
              <a:solidFill>
                <a:srgbClr val="000000"/>
              </a:solidFill>
            </a:endParaRPr>
          </a:p>
          <a:p>
            <a:r>
              <a:rPr lang="en-US" sz="2400" smtClean="0"/>
              <a:t> </a:t>
            </a:r>
          </a:p>
          <a:p>
            <a:r>
              <a:rPr lang="en-US" altLang="en-US" sz="2400" smtClean="0"/>
              <a:t>“</a:t>
            </a:r>
            <a:r>
              <a:rPr lang="en-US" sz="2400" smtClean="0"/>
              <a:t>Every effort must be made to support youth to build back better</a:t>
            </a:r>
            <a:r>
              <a:rPr lang="en-US" altLang="en-US" sz="2400" smtClean="0"/>
              <a:t>”</a:t>
            </a:r>
            <a:endParaRPr lang="en-US" sz="2400" smtClean="0">
              <a:solidFill>
                <a:srgbClr val="000000"/>
              </a:solidFill>
            </a:endParaRPr>
          </a:p>
        </p:txBody>
      </p:sp>
      <p:pic>
        <p:nvPicPr>
          <p:cNvPr id="3" name="Picture Placeholder 2" descr="XT1X5330_DxO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/>
            </a:extLst>
          </a:blip>
          <a:srcRect t="3190" b="3190"/>
          <a:stretch>
            <a:fillRect/>
          </a:stretch>
        </p:blipFill>
        <p:spPr/>
      </p:pic>
    </p:spTree>
  </p:cSld>
  <p:clrMapOvr>
    <a:masterClrMapping/>
  </p:clrMapOvr>
  <p:transition spd="slow">
    <p:fade/>
    <p:sndAc>
      <p:endSnd/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ctrTitle"/>
          </p:nvPr>
        </p:nvSpPr>
        <p:spPr>
          <a:xfrm rot="21042312">
            <a:off x="1249363" y="3563938"/>
            <a:ext cx="7323137" cy="1612900"/>
          </a:xfrm>
        </p:spPr>
        <p:txBody>
          <a:bodyPr/>
          <a:lstStyle/>
          <a:p>
            <a:pPr eaLnBrk="1" hangingPunct="1"/>
            <a:r>
              <a:rPr lang="en-US" smtClean="0"/>
              <a:t>Thank You </a:t>
            </a:r>
          </a:p>
        </p:txBody>
      </p:sp>
      <p:sp>
        <p:nvSpPr>
          <p:cNvPr id="22531" name="Subtitle 3"/>
          <p:cNvSpPr>
            <a:spLocks noGrp="1"/>
          </p:cNvSpPr>
          <p:nvPr>
            <p:ph type="subTitle" idx="1"/>
          </p:nvPr>
        </p:nvSpPr>
        <p:spPr bwMode="auto">
          <a:xfrm rot="21060000">
            <a:off x="2578100" y="4987925"/>
            <a:ext cx="6400800" cy="1274763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2200" smtClean="0"/>
              <a:t>FaceBook: Raphael Obonyo </a:t>
            </a:r>
          </a:p>
          <a:p>
            <a:pPr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2200" smtClean="0"/>
              <a:t>Twitter: @RaphaelObonyo </a:t>
            </a:r>
          </a:p>
          <a:p>
            <a:pPr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2200" smtClean="0"/>
              <a:t>Email: </a:t>
            </a:r>
            <a:r>
              <a:rPr lang="en-US" sz="2200" smtClean="0">
                <a:hlinkClick r:id="rId2"/>
              </a:rPr>
              <a:t>raphojuma@hotmail.com</a:t>
            </a:r>
            <a:endParaRPr lang="en-US" sz="2200" smtClean="0"/>
          </a:p>
          <a:p>
            <a:pPr eaLnBrk="1" hangingPunct="1">
              <a:lnSpc>
                <a:spcPct val="80000"/>
              </a:lnSpc>
              <a:spcAft>
                <a:spcPct val="0"/>
              </a:spcAft>
            </a:pPr>
            <a:r>
              <a:rPr lang="en-US" sz="2200" smtClean="0"/>
              <a:t>www.theyouthcongress.org</a:t>
            </a:r>
          </a:p>
        </p:txBody>
      </p:sp>
      <p:pic>
        <p:nvPicPr>
          <p:cNvPr id="9" name="Picture Placeholder 8" descr="Raphael Obonyo picture.jpg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/>
            </a:extLst>
          </a:blip>
          <a:srcRect l="3367" r="3367"/>
          <a:stretch>
            <a:fillRect/>
          </a:stretch>
        </p:blipFill>
        <p:spPr/>
      </p:pic>
    </p:spTree>
  </p:cSld>
  <p:clrMapOvr>
    <a:masterClrMapping/>
  </p:clrMapOvr>
  <p:transition spd="slow">
    <p:fade/>
    <p:sndAc>
      <p:endSnd/>
    </p:sndAc>
  </p:transition>
</p:sld>
</file>

<file path=ppt/theme/theme1.xml><?xml version="1.0" encoding="utf-8"?>
<a:theme xmlns:a="http://schemas.openxmlformats.org/drawingml/2006/main" name="Sky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Sky">
      <a:majorFont>
        <a:latin typeface="Arial Rounded MT Bold"/>
        <a:ea typeface=""/>
        <a:cs typeface=""/>
        <a:font script="Jpan" typeface="ＭＳ Ｐゴシック"/>
      </a:majorFont>
      <a:minorFont>
        <a:latin typeface="Arial Rounded MT Bold"/>
        <a:ea typeface=""/>
        <a:cs typeface=""/>
        <a:font script="Jpan" typeface="ＭＳ Ｐゴシック"/>
      </a:minorFont>
    </a:fontScheme>
    <a:fmtScheme name="Sky">
      <a:fillStyleLst>
        <a:solidFill>
          <a:schemeClr val="phClr"/>
        </a:solidFill>
        <a:solidFill>
          <a:schemeClr val="phClr">
            <a:alpha val="50000"/>
          </a:schemeClr>
        </a:solidFill>
        <a:gradFill rotWithShape="1">
          <a:gsLst>
            <a:gs pos="0">
              <a:schemeClr val="phClr">
                <a:shade val="30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4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63500" dir="3000000" algn="br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50800" dist="25400" dir="6600000">
              <a:srgbClr val="000000">
                <a:alpha val="50000"/>
              </a:srgbClr>
            </a:innerShdw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40000"/>
                <a:lumMod val="105000"/>
              </a:schemeClr>
            </a:gs>
            <a:gs pos="100000">
              <a:schemeClr val="phClr">
                <a:shade val="20000"/>
                <a:satMod val="250000"/>
                <a:lumMod val="1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Sky.thmx</Template>
  <TotalTime>1016</TotalTime>
  <Words>155</Words>
  <Application>Microsoft Office PowerPoint</Application>
  <PresentationFormat>On-screen Show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 Rounded MT Bold</vt:lpstr>
      <vt:lpstr>MS PGothic</vt:lpstr>
      <vt:lpstr>Arial</vt:lpstr>
      <vt:lpstr>Calibri</vt:lpstr>
      <vt:lpstr>Sky</vt:lpstr>
      <vt:lpstr>Impact of COVID-19 on vulnerable groups (youth)</vt:lpstr>
      <vt:lpstr>The Youth Congress</vt:lpstr>
      <vt:lpstr>COVID-19 in Africa </vt:lpstr>
      <vt:lpstr>Youth and COVID-19 </vt:lpstr>
      <vt:lpstr>Impact of COVID-19 on youth livelihoods </vt:lpstr>
      <vt:lpstr>Call for Action </vt:lpstr>
      <vt:lpstr>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Youth Congress</dc:title>
  <dc:creator>Henry Ogola</dc:creator>
  <cp:lastModifiedBy>Owner</cp:lastModifiedBy>
  <cp:revision>42</cp:revision>
  <dcterms:created xsi:type="dcterms:W3CDTF">2018-02-16T10:22:47Z</dcterms:created>
  <dcterms:modified xsi:type="dcterms:W3CDTF">2021-10-04T09:41:26Z</dcterms:modified>
</cp:coreProperties>
</file>